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1"/>
  </p:sldMasterIdLst>
  <p:notesMasterIdLst>
    <p:notesMasterId r:id="rId20"/>
  </p:notesMasterIdLst>
  <p:handoutMasterIdLst>
    <p:handoutMasterId r:id="rId21"/>
  </p:handoutMasterIdLst>
  <p:sldIdLst>
    <p:sldId id="278" r:id="rId2"/>
    <p:sldId id="263" r:id="rId3"/>
    <p:sldId id="280" r:id="rId4"/>
    <p:sldId id="264" r:id="rId5"/>
    <p:sldId id="265" r:id="rId6"/>
    <p:sldId id="266" r:id="rId7"/>
    <p:sldId id="267" r:id="rId8"/>
    <p:sldId id="268" r:id="rId9"/>
    <p:sldId id="269" r:id="rId10"/>
    <p:sldId id="270" r:id="rId11"/>
    <p:sldId id="271" r:id="rId12"/>
    <p:sldId id="272" r:id="rId13"/>
    <p:sldId id="273" r:id="rId14"/>
    <p:sldId id="274" r:id="rId15"/>
    <p:sldId id="279" r:id="rId16"/>
    <p:sldId id="276" r:id="rId17"/>
    <p:sldId id="275" r:id="rId18"/>
    <p:sldId id="277" r:id="rId19"/>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DBE"/>
    <a:srgbClr val="4E008E"/>
    <a:srgbClr val="EFEFEF"/>
    <a:srgbClr val="C3B9D7"/>
    <a:srgbClr val="FFDCA5"/>
    <a:srgbClr val="F07387"/>
    <a:srgbClr val="F5A5C8"/>
    <a:srgbClr val="82C8F0"/>
    <a:srgbClr val="2700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3F8774-1426-472F-8B5A-9FE48B091DFF}" v="10" dt="2025-11-11T04:24:22.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3" autoAdjust="0"/>
    <p:restoredTop sz="88192" autoAdjust="0"/>
  </p:normalViewPr>
  <p:slideViewPr>
    <p:cSldViewPr snapToGrid="0" snapToObjects="1" showGuides="1">
      <p:cViewPr varScale="1">
        <p:scale>
          <a:sx n="94" d="100"/>
          <a:sy n="94" d="100"/>
        </p:scale>
        <p:origin x="190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156" d="100"/>
          <a:sy n="156" d="100"/>
        </p:scale>
        <p:origin x="54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2398E1-C99F-B940-AA2A-81EFFACD4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11D06C-D5DE-814D-931E-02A0CE659BAA}" type="datetimeFigureOut">
              <a:rPr lang="fi-FI" smtClean="0"/>
              <a:t>13.11.2025</a:t>
            </a:fld>
            <a:endParaRPr lang="fi-FI"/>
          </a:p>
        </p:txBody>
      </p:sp>
      <p:sp>
        <p:nvSpPr>
          <p:cNvPr id="4" name="Footer Placeholder 3">
            <a:extLst>
              <a:ext uri="{FF2B5EF4-FFF2-40B4-BE49-F238E27FC236}">
                <a16:creationId xmlns:a16="http://schemas.microsoft.com/office/drawing/2014/main" id="{A6F1C63F-BE00-6D49-B7F3-B253A7D51A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E6271539-0194-5C43-B2F5-2C601016B9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E09C7D-6C28-B047-9D84-D52122B215C7}" type="slidenum">
              <a:rPr lang="fi-FI" smtClean="0"/>
              <a:t>‹#›</a:t>
            </a:fld>
            <a:endParaRPr lang="fi-FI"/>
          </a:p>
        </p:txBody>
      </p:sp>
    </p:spTree>
    <p:extLst>
      <p:ext uri="{BB962C8B-B14F-4D97-AF65-F5344CB8AC3E}">
        <p14:creationId xmlns:p14="http://schemas.microsoft.com/office/powerpoint/2010/main" val="377155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9BFB5-475C-5B44-BA4D-42DE8089864D}" type="datetimeFigureOut">
              <a:rPr lang="fi-FI" smtClean="0"/>
              <a:t>13.11.2025</a:t>
            </a:fld>
            <a:endParaRPr lang="fi-F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97949-CA96-A34A-920F-344DC55B3479}" type="slidenum">
              <a:rPr lang="fi-FI" smtClean="0"/>
              <a:t>‹#›</a:t>
            </a:fld>
            <a:endParaRPr lang="fi-FI"/>
          </a:p>
        </p:txBody>
      </p:sp>
    </p:spTree>
    <p:extLst>
      <p:ext uri="{BB962C8B-B14F-4D97-AF65-F5344CB8AC3E}">
        <p14:creationId xmlns:p14="http://schemas.microsoft.com/office/powerpoint/2010/main" val="307862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purple">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40D9D56B-380E-41B8-9315-ED5CBC9E42C4}"/>
              </a:ext>
              <a:ext uri="{C183D7F6-B498-43B3-948B-1728B52AA6E4}">
                <adec:decorative xmlns:adec="http://schemas.microsoft.com/office/drawing/2017/decorative" val="1"/>
              </a:ext>
            </a:extLst>
          </p:cNvPr>
          <p:cNvSpPr/>
          <p:nvPr userDrawn="1"/>
        </p:nvSpPr>
        <p:spPr>
          <a:xfrm>
            <a:off x="1" y="0"/>
            <a:ext cx="9143999" cy="6858000"/>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solidFill>
                <a:schemeClr val="tx1">
                  <a:lumMod val="60000"/>
                  <a:lumOff val="40000"/>
                </a:schemeClr>
              </a:solidFill>
            </a:endParaRPr>
          </a:p>
        </p:txBody>
      </p:sp>
      <p:sp>
        <p:nvSpPr>
          <p:cNvPr id="2" name="Title 1"/>
          <p:cNvSpPr>
            <a:spLocks noGrp="1"/>
          </p:cNvSpPr>
          <p:nvPr>
            <p:ph type="ctrTitle"/>
          </p:nvPr>
        </p:nvSpPr>
        <p:spPr>
          <a:xfrm>
            <a:off x="1108799" y="2553066"/>
            <a:ext cx="6265015" cy="3381828"/>
          </a:xfrm>
          <a:prstGeom prst="rect">
            <a:avLst/>
          </a:prstGeom>
        </p:spPr>
        <p:txBody>
          <a:bodyPr anchor="t" anchorCtr="0">
            <a:noAutofit/>
          </a:bodyPr>
          <a:lstStyle>
            <a:lvl1pPr algn="l">
              <a:defRPr sz="5400">
                <a:solidFill>
                  <a:schemeClr val="bg1"/>
                </a:solidFill>
              </a:defRPr>
            </a:lvl1pPr>
          </a:lstStyle>
          <a:p>
            <a:r>
              <a:rPr lang="en-US"/>
              <a:t>Click to edit Master title style</a:t>
            </a:r>
            <a:endParaRPr lang="en-US" dirty="0"/>
          </a:p>
        </p:txBody>
      </p:sp>
      <p:pic>
        <p:nvPicPr>
          <p:cNvPr id="6" name="Kuva 5" descr="Tampereen yliopisto, Tampereen ammattikorkeakoulu.">
            <a:extLst>
              <a:ext uri="{FF2B5EF4-FFF2-40B4-BE49-F238E27FC236}">
                <a16:creationId xmlns:a16="http://schemas.microsoft.com/office/drawing/2014/main" id="{4909063E-0B72-4230-A73D-4EC25FFC834A}"/>
              </a:ext>
            </a:extLst>
          </p:cNvPr>
          <p:cNvPicPr>
            <a:picLocks noChangeAspect="1"/>
          </p:cNvPicPr>
          <p:nvPr userDrawn="1"/>
        </p:nvPicPr>
        <p:blipFill>
          <a:blip r:embed="rId2"/>
          <a:stretch>
            <a:fillRect/>
          </a:stretch>
        </p:blipFill>
        <p:spPr>
          <a:xfrm>
            <a:off x="900000" y="1080000"/>
            <a:ext cx="4246875" cy="900000"/>
          </a:xfrm>
          <a:prstGeom prst="rect">
            <a:avLst/>
          </a:prstGeom>
        </p:spPr>
      </p:pic>
    </p:spTree>
    <p:extLst>
      <p:ext uri="{BB962C8B-B14F-4D97-AF65-F5344CB8AC3E}">
        <p14:creationId xmlns:p14="http://schemas.microsoft.com/office/powerpoint/2010/main" val="2128437407"/>
      </p:ext>
    </p:extLst>
  </p:cSld>
  <p:clrMapOvr>
    <a:masterClrMapping/>
  </p:clrMapOvr>
  <p:extLst>
    <p:ext uri="{DCECCB84-F9BA-43D5-87BE-67443E8EF086}">
      <p15:sldGuideLst xmlns:p15="http://schemas.microsoft.com/office/powerpoint/2012/main">
        <p15:guide id="1" orient="horz" pos="73" userDrawn="1">
          <p15:clr>
            <a:srgbClr val="FBAE40"/>
          </p15:clr>
        </p15:guide>
        <p15:guide id="2" pos="56" userDrawn="1">
          <p15:clr>
            <a:srgbClr val="FBAE40"/>
          </p15:clr>
        </p15:guide>
        <p15:guide id="3" pos="5704" userDrawn="1">
          <p15:clr>
            <a:srgbClr val="FBAE40"/>
          </p15:clr>
        </p15:guide>
        <p15:guide id="4" orient="horz" pos="424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 white">
    <p:spTree>
      <p:nvGrpSpPr>
        <p:cNvPr id="1" name=""/>
        <p:cNvGrpSpPr/>
        <p:nvPr/>
      </p:nvGrpSpPr>
      <p:grpSpPr>
        <a:xfrm>
          <a:off x="0" y="0"/>
          <a:ext cx="0" cy="0"/>
          <a:chOff x="0" y="0"/>
          <a:chExt cx="0" cy="0"/>
        </a:xfrm>
      </p:grpSpPr>
      <p:sp>
        <p:nvSpPr>
          <p:cNvPr id="2" name="Title 1"/>
          <p:cNvSpPr>
            <a:spLocks noGrp="1"/>
          </p:cNvSpPr>
          <p:nvPr>
            <p:ph type="title"/>
          </p:nvPr>
        </p:nvSpPr>
        <p:spPr>
          <a:xfrm>
            <a:off x="525600" y="914401"/>
            <a:ext cx="8208000" cy="642938"/>
          </a:xfrm>
          <a:prstGeom prst="rect">
            <a:avLst/>
          </a:prstGeom>
        </p:spPr>
        <p:txBody>
          <a:bodyPr anchor="t" anchorCtr="0"/>
          <a:lstStyle/>
          <a:p>
            <a:r>
              <a:rPr lang="en-US"/>
              <a:t>Click to edit Master title style</a:t>
            </a:r>
            <a:endParaRPr lang="en-US" dirty="0"/>
          </a:p>
        </p:txBody>
      </p:sp>
      <p:sp>
        <p:nvSpPr>
          <p:cNvPr id="6" name="Footer Placeholder 10">
            <a:extLst>
              <a:ext uri="{FF2B5EF4-FFF2-40B4-BE49-F238E27FC236}">
                <a16:creationId xmlns:a16="http://schemas.microsoft.com/office/drawing/2014/main" id="{BA96801F-E137-4B25-94D7-4851FADECBA6}"/>
              </a:ext>
            </a:extLst>
          </p:cNvPr>
          <p:cNvSpPr>
            <a:spLocks noGrp="1"/>
          </p:cNvSpPr>
          <p:nvPr>
            <p:ph type="ftr" sz="quarter" idx="13"/>
          </p:nvPr>
        </p:nvSpPr>
        <p:spPr>
          <a:xfrm>
            <a:off x="525600" y="6489701"/>
            <a:ext cx="50841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r>
              <a:rPr lang="fi-FI"/>
              <a:t>jari.pirhonen@tuni.fi</a:t>
            </a:r>
            <a:endParaRPr lang="fi-FI" dirty="0"/>
          </a:p>
        </p:txBody>
      </p:sp>
      <p:sp>
        <p:nvSpPr>
          <p:cNvPr id="8" name="Date Placeholder 3">
            <a:extLst>
              <a:ext uri="{FF2B5EF4-FFF2-40B4-BE49-F238E27FC236}">
                <a16:creationId xmlns:a16="http://schemas.microsoft.com/office/drawing/2014/main" id="{64D6D3D7-C084-4D1F-97F4-BFA367DBD81F}"/>
              </a:ext>
            </a:extLst>
          </p:cNvPr>
          <p:cNvSpPr>
            <a:spLocks noGrp="1"/>
          </p:cNvSpPr>
          <p:nvPr>
            <p:ph type="dt" sz="half" idx="2"/>
          </p:nvPr>
        </p:nvSpPr>
        <p:spPr>
          <a:xfrm>
            <a:off x="7291748" y="6489700"/>
            <a:ext cx="1272658"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DF45FF13-5B6E-4F4D-A094-3A54373D4C9B}" type="datetime1">
              <a:rPr lang="fi-FI" smtClean="0"/>
              <a:t>13.11.2025</a:t>
            </a:fld>
            <a:endParaRPr lang="fi-FI" dirty="0"/>
          </a:p>
        </p:txBody>
      </p:sp>
      <p:sp>
        <p:nvSpPr>
          <p:cNvPr id="9" name="Slide Number Placeholder 5">
            <a:extLst>
              <a:ext uri="{FF2B5EF4-FFF2-40B4-BE49-F238E27FC236}">
                <a16:creationId xmlns:a16="http://schemas.microsoft.com/office/drawing/2014/main" id="{CC772CE8-5896-4FD2-8814-474750162A0C}"/>
              </a:ext>
            </a:extLst>
          </p:cNvPr>
          <p:cNvSpPr>
            <a:spLocks noGrp="1"/>
          </p:cNvSpPr>
          <p:nvPr>
            <p:ph type="sldNum" sz="quarter" idx="4"/>
          </p:nvPr>
        </p:nvSpPr>
        <p:spPr>
          <a:xfrm>
            <a:off x="8620348" y="6489701"/>
            <a:ext cx="371246"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431326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496E00-03AE-480C-9911-7CF9389C7A3F}"/>
              </a:ext>
              <a:ext uri="{C183D7F6-B498-43B3-948B-1728B52AA6E4}">
                <adec:decorative xmlns:adec="http://schemas.microsoft.com/office/drawing/2017/decorative" val="1"/>
              </a:ext>
            </a:extLst>
          </p:cNvPr>
          <p:cNvSpPr/>
          <p:nvPr userDrawn="1"/>
        </p:nvSpPr>
        <p:spPr>
          <a:xfrm>
            <a:off x="273452" y="640094"/>
            <a:ext cx="8870547"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chemeClr val="tx1">
                  <a:lumMod val="60000"/>
                  <a:lumOff val="40000"/>
                </a:schemeClr>
              </a:solidFill>
            </a:endParaRPr>
          </a:p>
        </p:txBody>
      </p:sp>
      <p:sp>
        <p:nvSpPr>
          <p:cNvPr id="2" name="Title 1"/>
          <p:cNvSpPr>
            <a:spLocks noGrp="1"/>
          </p:cNvSpPr>
          <p:nvPr>
            <p:ph type="title"/>
          </p:nvPr>
        </p:nvSpPr>
        <p:spPr>
          <a:xfrm>
            <a:off x="525599" y="914401"/>
            <a:ext cx="8208000" cy="642938"/>
          </a:xfrm>
          <a:prstGeom prst="rect">
            <a:avLst/>
          </a:prstGeom>
        </p:spPr>
        <p:txBody>
          <a:bodyPr anchor="t" anchorCtr="0"/>
          <a:lstStyle>
            <a:lvl1pPr>
              <a:defRPr>
                <a:solidFill>
                  <a:schemeClr val="bg1"/>
                </a:solidFill>
              </a:defRPr>
            </a:lvl1pPr>
          </a:lstStyle>
          <a:p>
            <a:r>
              <a:rPr lang="en-US"/>
              <a:t>Click to edit Master title style</a:t>
            </a:r>
            <a:endParaRPr lang="en-US" dirty="0"/>
          </a:p>
        </p:txBody>
      </p:sp>
      <p:sp>
        <p:nvSpPr>
          <p:cNvPr id="10" name="Footer Placeholder 4">
            <a:extLst>
              <a:ext uri="{FF2B5EF4-FFF2-40B4-BE49-F238E27FC236}">
                <a16:creationId xmlns:a16="http://schemas.microsoft.com/office/drawing/2014/main" id="{10BA03E9-7771-435A-ACF2-791A64625196}"/>
              </a:ext>
            </a:extLst>
          </p:cNvPr>
          <p:cNvSpPr>
            <a:spLocks noGrp="1"/>
          </p:cNvSpPr>
          <p:nvPr>
            <p:ph type="ftr" sz="quarter" idx="11"/>
          </p:nvPr>
        </p:nvSpPr>
        <p:spPr>
          <a:xfrm>
            <a:off x="525600" y="6489701"/>
            <a:ext cx="5084669" cy="251947"/>
          </a:xfrm>
          <a:prstGeom prst="rect">
            <a:avLst/>
          </a:prstGeom>
        </p:spPr>
        <p:txBody>
          <a:bodyPr/>
          <a:lstStyle>
            <a:lvl1pPr>
              <a:defRPr>
                <a:solidFill>
                  <a:schemeClr val="bg1"/>
                </a:solidFill>
              </a:defRPr>
            </a:lvl1pPr>
          </a:lstStyle>
          <a:p>
            <a:r>
              <a:rPr lang="fi-FI"/>
              <a:t>jari.pirhonen@tuni.fi</a:t>
            </a:r>
            <a:endParaRPr lang="fi-FI" dirty="0"/>
          </a:p>
        </p:txBody>
      </p:sp>
      <p:sp>
        <p:nvSpPr>
          <p:cNvPr id="7" name="Date Placeholder 3">
            <a:extLst>
              <a:ext uri="{FF2B5EF4-FFF2-40B4-BE49-F238E27FC236}">
                <a16:creationId xmlns:a16="http://schemas.microsoft.com/office/drawing/2014/main" id="{D5B3ECCE-73A0-4173-8DD7-AF45E187D727}"/>
              </a:ext>
            </a:extLst>
          </p:cNvPr>
          <p:cNvSpPr txBox="1">
            <a:spLocks/>
          </p:cNvSpPr>
          <p:nvPr userDrawn="1"/>
        </p:nvSpPr>
        <p:spPr>
          <a:xfrm>
            <a:off x="7291748" y="6489700"/>
            <a:ext cx="1272658" cy="254172"/>
          </a:xfrm>
          <a:prstGeom prst="rect">
            <a:avLst/>
          </a:prstGeom>
        </p:spPr>
        <p:txBody>
          <a:bodyPr vert="horz" lIns="0" tIns="45720" rIns="0" bIns="45720" rtlCol="0" anchor="b" anchorCtr="0"/>
          <a:lstStyle>
            <a:defPPr>
              <a:defRPr lang="fi-FI"/>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0DC808-9B4F-47F6-816E-B4DD926C39FF}" type="datetime1">
              <a:rPr lang="fi-FI" smtClean="0">
                <a:solidFill>
                  <a:schemeClr val="bg1"/>
                </a:solidFill>
              </a:rPr>
              <a:pPr/>
              <a:t>13.11.2025</a:t>
            </a:fld>
            <a:endParaRPr lang="fi-FI" dirty="0">
              <a:solidFill>
                <a:schemeClr val="bg1"/>
              </a:solidFill>
            </a:endParaRPr>
          </a:p>
        </p:txBody>
      </p:sp>
      <p:sp>
        <p:nvSpPr>
          <p:cNvPr id="9" name="Slide Number Placeholder 5">
            <a:extLst>
              <a:ext uri="{FF2B5EF4-FFF2-40B4-BE49-F238E27FC236}">
                <a16:creationId xmlns:a16="http://schemas.microsoft.com/office/drawing/2014/main" id="{96BEC84B-27DC-4456-8CC9-7CE7B98D9D1C}"/>
              </a:ext>
            </a:extLst>
          </p:cNvPr>
          <p:cNvSpPr txBox="1">
            <a:spLocks/>
          </p:cNvSpPr>
          <p:nvPr userDrawn="1"/>
        </p:nvSpPr>
        <p:spPr>
          <a:xfrm>
            <a:off x="8617790" y="6489701"/>
            <a:ext cx="373804" cy="254015"/>
          </a:xfrm>
          <a:prstGeom prst="rect">
            <a:avLst/>
          </a:prstGeom>
        </p:spPr>
        <p:txBody>
          <a:bodyPr vert="horz" lIns="0" tIns="45720" rIns="91440" bIns="45720" rtlCol="0" anchor="b" anchorCtr="0"/>
          <a:lstStyle>
            <a:defPPr>
              <a:defRPr lang="fi-FI"/>
            </a:defPPr>
            <a:lvl1pPr marL="0" algn="l"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  </a:t>
            </a:r>
            <a:fld id="{CDC8994D-33BE-6F4B-918B-78B2D731EB1C}" type="slidenum">
              <a:rPr lang="fi-FI" smtClean="0">
                <a:solidFill>
                  <a:schemeClr val="bg1"/>
                </a:solidFill>
              </a:rPr>
              <a:pPr/>
              <a:t>‹#›</a:t>
            </a:fld>
            <a:endParaRPr lang="fi-FI" dirty="0">
              <a:solidFill>
                <a:schemeClr val="bg1"/>
              </a:solidFill>
            </a:endParaRPr>
          </a:p>
        </p:txBody>
      </p:sp>
    </p:spTree>
    <p:extLst>
      <p:ext uri="{BB962C8B-B14F-4D97-AF65-F5344CB8AC3E}">
        <p14:creationId xmlns:p14="http://schemas.microsoft.com/office/powerpoint/2010/main" val="948484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5" name="Footer Placeholder 10">
            <a:extLst>
              <a:ext uri="{FF2B5EF4-FFF2-40B4-BE49-F238E27FC236}">
                <a16:creationId xmlns:a16="http://schemas.microsoft.com/office/drawing/2014/main" id="{DFF5CBD4-0D40-46CB-83FF-1C58DD787062}"/>
              </a:ext>
            </a:extLst>
          </p:cNvPr>
          <p:cNvSpPr>
            <a:spLocks noGrp="1"/>
          </p:cNvSpPr>
          <p:nvPr>
            <p:ph type="ftr" sz="quarter" idx="13"/>
          </p:nvPr>
        </p:nvSpPr>
        <p:spPr>
          <a:xfrm>
            <a:off x="525600" y="6489701"/>
            <a:ext cx="50841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r>
              <a:rPr lang="fi-FI"/>
              <a:t>jari.pirhonen@tuni.fi</a:t>
            </a:r>
            <a:endParaRPr lang="fi-FI" dirty="0"/>
          </a:p>
        </p:txBody>
      </p:sp>
      <p:sp>
        <p:nvSpPr>
          <p:cNvPr id="6" name="Date Placeholder 3">
            <a:extLst>
              <a:ext uri="{FF2B5EF4-FFF2-40B4-BE49-F238E27FC236}">
                <a16:creationId xmlns:a16="http://schemas.microsoft.com/office/drawing/2014/main" id="{5313FCFD-D7DF-4CC0-9643-D471D4D2D293}"/>
              </a:ext>
            </a:extLst>
          </p:cNvPr>
          <p:cNvSpPr>
            <a:spLocks noGrp="1"/>
          </p:cNvSpPr>
          <p:nvPr>
            <p:ph type="dt" sz="half" idx="2"/>
          </p:nvPr>
        </p:nvSpPr>
        <p:spPr>
          <a:xfrm>
            <a:off x="7291748" y="6489700"/>
            <a:ext cx="1272658"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045F512D-461B-4748-9450-664167C06337}" type="datetime1">
              <a:rPr lang="fi-FI" smtClean="0"/>
              <a:t>13.11.2025</a:t>
            </a:fld>
            <a:endParaRPr lang="fi-FI" dirty="0"/>
          </a:p>
        </p:txBody>
      </p:sp>
      <p:sp>
        <p:nvSpPr>
          <p:cNvPr id="7" name="Slide Number Placeholder 5">
            <a:extLst>
              <a:ext uri="{FF2B5EF4-FFF2-40B4-BE49-F238E27FC236}">
                <a16:creationId xmlns:a16="http://schemas.microsoft.com/office/drawing/2014/main" id="{0C21DE86-7EF5-4843-ACA1-AEFA048D535E}"/>
              </a:ext>
            </a:extLst>
          </p:cNvPr>
          <p:cNvSpPr>
            <a:spLocks noGrp="1"/>
          </p:cNvSpPr>
          <p:nvPr>
            <p:ph type="sldNum" sz="quarter" idx="4"/>
          </p:nvPr>
        </p:nvSpPr>
        <p:spPr>
          <a:xfrm>
            <a:off x="8620348" y="6489701"/>
            <a:ext cx="371246"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32917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AA19C9-6841-4B85-BF86-4356E174C968}"/>
              </a:ext>
              <a:ext uri="{C183D7F6-B498-43B3-948B-1728B52AA6E4}">
                <adec:decorative xmlns:adec="http://schemas.microsoft.com/office/drawing/2017/decorative" val="1"/>
              </a:ext>
            </a:extLst>
          </p:cNvPr>
          <p:cNvSpPr/>
          <p:nvPr userDrawn="1"/>
        </p:nvSpPr>
        <p:spPr>
          <a:xfrm>
            <a:off x="273452" y="640094"/>
            <a:ext cx="8870547"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chemeClr val="tx1">
                  <a:lumMod val="60000"/>
                  <a:lumOff val="40000"/>
                </a:schemeClr>
              </a:solidFill>
            </a:endParaRPr>
          </a:p>
        </p:txBody>
      </p:sp>
      <p:sp>
        <p:nvSpPr>
          <p:cNvPr id="13" name="Footer Placeholder 4">
            <a:extLst>
              <a:ext uri="{FF2B5EF4-FFF2-40B4-BE49-F238E27FC236}">
                <a16:creationId xmlns:a16="http://schemas.microsoft.com/office/drawing/2014/main" id="{5737735C-1BFC-5948-A4B6-6B9D9DF1DAD9}"/>
              </a:ext>
            </a:extLst>
          </p:cNvPr>
          <p:cNvSpPr txBox="1">
            <a:spLocks/>
          </p:cNvSpPr>
          <p:nvPr userDrawn="1"/>
        </p:nvSpPr>
        <p:spPr>
          <a:xfrm>
            <a:off x="322936" y="6506632"/>
            <a:ext cx="5084669" cy="251947"/>
          </a:xfrm>
          <a:prstGeom prst="rect">
            <a:avLst/>
          </a:prstGeom>
        </p:spPr>
        <p:txBody>
          <a:bodyPr vert="horz" lIns="91440" tIns="45720" rIns="91440" bIns="45720" rtlCol="0" anchor="b" anchorCtr="0"/>
          <a:lstStyle>
            <a:defPPr>
              <a:defRPr lang="fi-FI"/>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sz="1000" dirty="0"/>
          </a:p>
        </p:txBody>
      </p:sp>
      <p:sp>
        <p:nvSpPr>
          <p:cNvPr id="15" name="Footer Placeholder 4">
            <a:extLst>
              <a:ext uri="{FF2B5EF4-FFF2-40B4-BE49-F238E27FC236}">
                <a16:creationId xmlns:a16="http://schemas.microsoft.com/office/drawing/2014/main" id="{686E1A08-E0B6-4CF0-9B54-F868C9DFE6B8}"/>
              </a:ext>
            </a:extLst>
          </p:cNvPr>
          <p:cNvSpPr>
            <a:spLocks noGrp="1"/>
          </p:cNvSpPr>
          <p:nvPr>
            <p:ph type="ftr" sz="quarter" idx="11"/>
          </p:nvPr>
        </p:nvSpPr>
        <p:spPr>
          <a:xfrm>
            <a:off x="525600" y="6489701"/>
            <a:ext cx="5084669" cy="251947"/>
          </a:xfrm>
          <a:prstGeom prst="rect">
            <a:avLst/>
          </a:prstGeom>
        </p:spPr>
        <p:txBody>
          <a:bodyPr/>
          <a:lstStyle>
            <a:lvl1pPr>
              <a:defRPr>
                <a:solidFill>
                  <a:schemeClr val="bg1"/>
                </a:solidFill>
              </a:defRPr>
            </a:lvl1pPr>
          </a:lstStyle>
          <a:p>
            <a:r>
              <a:rPr lang="fi-FI"/>
              <a:t>jari.pirhonen@tuni.fi</a:t>
            </a:r>
            <a:endParaRPr lang="fi-FI" dirty="0"/>
          </a:p>
        </p:txBody>
      </p:sp>
      <p:sp>
        <p:nvSpPr>
          <p:cNvPr id="7" name="Date Placeholder 3">
            <a:extLst>
              <a:ext uri="{FF2B5EF4-FFF2-40B4-BE49-F238E27FC236}">
                <a16:creationId xmlns:a16="http://schemas.microsoft.com/office/drawing/2014/main" id="{2CE392C6-1397-4E08-84C5-54DC2F89AE4B}"/>
              </a:ext>
            </a:extLst>
          </p:cNvPr>
          <p:cNvSpPr txBox="1">
            <a:spLocks/>
          </p:cNvSpPr>
          <p:nvPr userDrawn="1"/>
        </p:nvSpPr>
        <p:spPr>
          <a:xfrm>
            <a:off x="7291748" y="6489700"/>
            <a:ext cx="1272658" cy="254172"/>
          </a:xfrm>
          <a:prstGeom prst="rect">
            <a:avLst/>
          </a:prstGeom>
        </p:spPr>
        <p:txBody>
          <a:bodyPr vert="horz" lIns="0" tIns="45720" rIns="0" bIns="45720" rtlCol="0" anchor="b" anchorCtr="0"/>
          <a:lstStyle>
            <a:defPPr>
              <a:defRPr lang="fi-FI"/>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0DC808-9B4F-47F6-816E-B4DD926C39FF}" type="datetime1">
              <a:rPr lang="fi-FI" smtClean="0">
                <a:solidFill>
                  <a:schemeClr val="bg1"/>
                </a:solidFill>
              </a:rPr>
              <a:pPr/>
              <a:t>13.11.2025</a:t>
            </a:fld>
            <a:endParaRPr lang="fi-FI" dirty="0">
              <a:solidFill>
                <a:schemeClr val="bg1"/>
              </a:solidFill>
            </a:endParaRPr>
          </a:p>
        </p:txBody>
      </p:sp>
      <p:sp>
        <p:nvSpPr>
          <p:cNvPr id="9" name="Slide Number Placeholder 5">
            <a:extLst>
              <a:ext uri="{FF2B5EF4-FFF2-40B4-BE49-F238E27FC236}">
                <a16:creationId xmlns:a16="http://schemas.microsoft.com/office/drawing/2014/main" id="{3DF26166-14DE-4CCC-B9EE-70C8CEF6C898}"/>
              </a:ext>
            </a:extLst>
          </p:cNvPr>
          <p:cNvSpPr txBox="1">
            <a:spLocks/>
          </p:cNvSpPr>
          <p:nvPr userDrawn="1"/>
        </p:nvSpPr>
        <p:spPr>
          <a:xfrm>
            <a:off x="8617790" y="6489701"/>
            <a:ext cx="373804" cy="254015"/>
          </a:xfrm>
          <a:prstGeom prst="rect">
            <a:avLst/>
          </a:prstGeom>
        </p:spPr>
        <p:txBody>
          <a:bodyPr vert="horz" lIns="0" tIns="45720" rIns="91440" bIns="45720" rtlCol="0" anchor="b" anchorCtr="0"/>
          <a:lstStyle>
            <a:defPPr>
              <a:defRPr lang="fi-FI"/>
            </a:defPPr>
            <a:lvl1pPr marL="0" algn="l"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  </a:t>
            </a:r>
            <a:fld id="{CDC8994D-33BE-6F4B-918B-78B2D731EB1C}" type="slidenum">
              <a:rPr lang="fi-FI" smtClean="0">
                <a:solidFill>
                  <a:schemeClr val="bg1"/>
                </a:solidFill>
              </a:rPr>
              <a:pPr/>
              <a:t>‹#›</a:t>
            </a:fld>
            <a:endParaRPr lang="fi-FI" dirty="0">
              <a:solidFill>
                <a:schemeClr val="bg1"/>
              </a:solidFill>
            </a:endParaRPr>
          </a:p>
        </p:txBody>
      </p:sp>
    </p:spTree>
    <p:extLst>
      <p:ext uri="{BB962C8B-B14F-4D97-AF65-F5344CB8AC3E}">
        <p14:creationId xmlns:p14="http://schemas.microsoft.com/office/powerpoint/2010/main" val="3530646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199A30-D9CF-F04F-AD6E-EFD6A331FF13}"/>
              </a:ext>
              <a:ext uri="{C183D7F6-B498-43B3-948B-1728B52AA6E4}">
                <adec:decorative xmlns:adec="http://schemas.microsoft.com/office/drawing/2017/decorative" val="1"/>
              </a:ext>
            </a:extLst>
          </p:cNvPr>
          <p:cNvSpPr/>
          <p:nvPr userDrawn="1"/>
        </p:nvSpPr>
        <p:spPr>
          <a:xfrm>
            <a:off x="273453" y="636422"/>
            <a:ext cx="8870547" cy="6221578"/>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chemeClr val="tx1">
                  <a:lumMod val="60000"/>
                  <a:lumOff val="40000"/>
                </a:schemeClr>
              </a:solidFill>
            </a:endParaRPr>
          </a:p>
        </p:txBody>
      </p:sp>
      <p:sp>
        <p:nvSpPr>
          <p:cNvPr id="6" name="Footer Placeholder 10">
            <a:extLst>
              <a:ext uri="{FF2B5EF4-FFF2-40B4-BE49-F238E27FC236}">
                <a16:creationId xmlns:a16="http://schemas.microsoft.com/office/drawing/2014/main" id="{C9304CA3-67E1-4FC8-9377-97D39A86970A}"/>
              </a:ext>
            </a:extLst>
          </p:cNvPr>
          <p:cNvSpPr>
            <a:spLocks noGrp="1"/>
          </p:cNvSpPr>
          <p:nvPr>
            <p:ph type="ftr" sz="quarter" idx="13"/>
          </p:nvPr>
        </p:nvSpPr>
        <p:spPr>
          <a:xfrm>
            <a:off x="525600" y="6489701"/>
            <a:ext cx="50841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r>
              <a:rPr lang="fi-FI"/>
              <a:t>jari.pirhonen@tuni.fi</a:t>
            </a:r>
            <a:endParaRPr lang="fi-FI" dirty="0"/>
          </a:p>
        </p:txBody>
      </p:sp>
      <p:sp>
        <p:nvSpPr>
          <p:cNvPr id="7" name="Date Placeholder 3">
            <a:extLst>
              <a:ext uri="{FF2B5EF4-FFF2-40B4-BE49-F238E27FC236}">
                <a16:creationId xmlns:a16="http://schemas.microsoft.com/office/drawing/2014/main" id="{7A62B1CD-6BA9-4E5B-8F30-DFEC2C9E887E}"/>
              </a:ext>
            </a:extLst>
          </p:cNvPr>
          <p:cNvSpPr>
            <a:spLocks noGrp="1"/>
          </p:cNvSpPr>
          <p:nvPr>
            <p:ph type="dt" sz="half" idx="2"/>
          </p:nvPr>
        </p:nvSpPr>
        <p:spPr>
          <a:xfrm>
            <a:off x="7291748" y="6489700"/>
            <a:ext cx="1272658"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CA5EF21F-1D25-451B-B6C5-DB93DFBFE83C}" type="datetime1">
              <a:rPr lang="fi-FI" smtClean="0"/>
              <a:t>13.11.2025</a:t>
            </a:fld>
            <a:endParaRPr lang="fi-FI" dirty="0"/>
          </a:p>
        </p:txBody>
      </p:sp>
      <p:sp>
        <p:nvSpPr>
          <p:cNvPr id="9" name="Slide Number Placeholder 5">
            <a:extLst>
              <a:ext uri="{FF2B5EF4-FFF2-40B4-BE49-F238E27FC236}">
                <a16:creationId xmlns:a16="http://schemas.microsoft.com/office/drawing/2014/main" id="{EEED198F-BA79-4FAB-AB65-F3DBB6F5AFCC}"/>
              </a:ext>
            </a:extLst>
          </p:cNvPr>
          <p:cNvSpPr>
            <a:spLocks noGrp="1"/>
          </p:cNvSpPr>
          <p:nvPr>
            <p:ph type="sldNum" sz="quarter" idx="4"/>
          </p:nvPr>
        </p:nvSpPr>
        <p:spPr>
          <a:xfrm>
            <a:off x="8620348" y="6489701"/>
            <a:ext cx="371246"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362863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 white">
    <p:spTree>
      <p:nvGrpSpPr>
        <p:cNvPr id="1" name=""/>
        <p:cNvGrpSpPr/>
        <p:nvPr/>
      </p:nvGrpSpPr>
      <p:grpSpPr>
        <a:xfrm>
          <a:off x="0" y="0"/>
          <a:ext cx="0" cy="0"/>
          <a:chOff x="0" y="0"/>
          <a:chExt cx="0" cy="0"/>
        </a:xfrm>
      </p:grpSpPr>
      <p:sp>
        <p:nvSpPr>
          <p:cNvPr id="2" name="Title 1"/>
          <p:cNvSpPr>
            <a:spLocks noGrp="1"/>
          </p:cNvSpPr>
          <p:nvPr>
            <p:ph type="title"/>
          </p:nvPr>
        </p:nvSpPr>
        <p:spPr>
          <a:xfrm>
            <a:off x="525600" y="908050"/>
            <a:ext cx="2949178" cy="1149350"/>
          </a:xfrm>
          <a:prstGeom prst="rect">
            <a:avLst/>
          </a:prstGeom>
        </p:spPr>
        <p:txBody>
          <a:bodyPr anchor="b">
            <a:no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3781425" y="908050"/>
            <a:ext cx="4945473" cy="4960938"/>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5600" y="2172614"/>
            <a:ext cx="2949178" cy="3696374"/>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10">
            <a:extLst>
              <a:ext uri="{FF2B5EF4-FFF2-40B4-BE49-F238E27FC236}">
                <a16:creationId xmlns:a16="http://schemas.microsoft.com/office/drawing/2014/main" id="{B3199E04-FCC9-48F1-9FFB-2F71AFADEA9A}"/>
              </a:ext>
            </a:extLst>
          </p:cNvPr>
          <p:cNvSpPr>
            <a:spLocks noGrp="1"/>
          </p:cNvSpPr>
          <p:nvPr>
            <p:ph type="ftr" sz="quarter" idx="13"/>
          </p:nvPr>
        </p:nvSpPr>
        <p:spPr>
          <a:xfrm>
            <a:off x="525600" y="6489701"/>
            <a:ext cx="50841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r>
              <a:rPr lang="fi-FI"/>
              <a:t>jari.pirhonen@tuni.fi</a:t>
            </a:r>
            <a:endParaRPr lang="fi-FI" dirty="0"/>
          </a:p>
        </p:txBody>
      </p:sp>
      <p:sp>
        <p:nvSpPr>
          <p:cNvPr id="9" name="Date Placeholder 3">
            <a:extLst>
              <a:ext uri="{FF2B5EF4-FFF2-40B4-BE49-F238E27FC236}">
                <a16:creationId xmlns:a16="http://schemas.microsoft.com/office/drawing/2014/main" id="{DD4ADF6A-E0DF-4660-A43F-41E2010C00EC}"/>
              </a:ext>
            </a:extLst>
          </p:cNvPr>
          <p:cNvSpPr>
            <a:spLocks noGrp="1"/>
          </p:cNvSpPr>
          <p:nvPr>
            <p:ph type="dt" sz="half" idx="14"/>
          </p:nvPr>
        </p:nvSpPr>
        <p:spPr>
          <a:xfrm>
            <a:off x="7291748" y="6489700"/>
            <a:ext cx="1272658"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8DA283B5-C077-4911-AE8C-7A41523C23C7}" type="datetime1">
              <a:rPr lang="fi-FI" smtClean="0"/>
              <a:t>13.11.2025</a:t>
            </a:fld>
            <a:endParaRPr lang="fi-FI" dirty="0"/>
          </a:p>
        </p:txBody>
      </p:sp>
      <p:sp>
        <p:nvSpPr>
          <p:cNvPr id="10" name="Slide Number Placeholder 5">
            <a:extLst>
              <a:ext uri="{FF2B5EF4-FFF2-40B4-BE49-F238E27FC236}">
                <a16:creationId xmlns:a16="http://schemas.microsoft.com/office/drawing/2014/main" id="{C0CD5064-4174-427A-A942-FD8184531EFC}"/>
              </a:ext>
            </a:extLst>
          </p:cNvPr>
          <p:cNvSpPr>
            <a:spLocks noGrp="1"/>
          </p:cNvSpPr>
          <p:nvPr>
            <p:ph type="sldNum" sz="quarter" idx="4"/>
          </p:nvPr>
        </p:nvSpPr>
        <p:spPr>
          <a:xfrm>
            <a:off x="8620348" y="6489701"/>
            <a:ext cx="371246"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720778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 purple">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FF715619-C524-4560-A27F-20F57ED42CD2}"/>
              </a:ext>
              <a:ext uri="{C183D7F6-B498-43B3-948B-1728B52AA6E4}">
                <adec:decorative xmlns:adec="http://schemas.microsoft.com/office/drawing/2017/decorative" val="1"/>
              </a:ext>
            </a:extLst>
          </p:cNvPr>
          <p:cNvSpPr/>
          <p:nvPr userDrawn="1"/>
        </p:nvSpPr>
        <p:spPr>
          <a:xfrm>
            <a:off x="273452" y="640094"/>
            <a:ext cx="8870547"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chemeClr val="tx1">
                  <a:lumMod val="60000"/>
                  <a:lumOff val="40000"/>
                </a:schemeClr>
              </a:solidFill>
            </a:endParaRPr>
          </a:p>
        </p:txBody>
      </p:sp>
      <p:sp>
        <p:nvSpPr>
          <p:cNvPr id="2" name="Title 1"/>
          <p:cNvSpPr>
            <a:spLocks noGrp="1"/>
          </p:cNvSpPr>
          <p:nvPr>
            <p:ph type="title" hasCustomPrompt="1"/>
          </p:nvPr>
        </p:nvSpPr>
        <p:spPr>
          <a:xfrm>
            <a:off x="525600" y="908050"/>
            <a:ext cx="2949178" cy="1149350"/>
          </a:xfrm>
          <a:prstGeom prst="rect">
            <a:avLst/>
          </a:prstGeom>
        </p:spPr>
        <p:txBody>
          <a:bodyPr anchor="b">
            <a:noAutofit/>
          </a:bodyPr>
          <a:lstStyle>
            <a:lvl1pPr>
              <a:defRPr sz="4000">
                <a:solidFill>
                  <a:schemeClr val="bg1"/>
                </a:solidFill>
              </a:defRPr>
            </a:lvl1pPr>
          </a:lstStyle>
          <a:p>
            <a:r>
              <a:rPr lang="fi-FI" dirty="0"/>
              <a:t>Muokkaa </a:t>
            </a:r>
            <a:r>
              <a:rPr lang="fi-FI" dirty="0" err="1"/>
              <a:t>ots</a:t>
            </a:r>
            <a:r>
              <a:rPr lang="fi-FI" dirty="0"/>
              <a:t>. </a:t>
            </a:r>
            <a:r>
              <a:rPr lang="fi-FI" dirty="0" err="1"/>
              <a:t>peruasdasdasdasdstyyl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3780000" y="908050"/>
            <a:ext cx="4946400" cy="4960938"/>
          </a:xfrm>
        </p:spPr>
        <p:txBody>
          <a:bodyPr>
            <a:no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5600" y="2172614"/>
            <a:ext cx="2949178" cy="3696374"/>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4">
            <a:extLst>
              <a:ext uri="{FF2B5EF4-FFF2-40B4-BE49-F238E27FC236}">
                <a16:creationId xmlns:a16="http://schemas.microsoft.com/office/drawing/2014/main" id="{4B0FB749-BBFE-438A-B34D-304382F9D7F3}"/>
              </a:ext>
            </a:extLst>
          </p:cNvPr>
          <p:cNvSpPr>
            <a:spLocks noGrp="1"/>
          </p:cNvSpPr>
          <p:nvPr>
            <p:ph type="ftr" sz="quarter" idx="11"/>
          </p:nvPr>
        </p:nvSpPr>
        <p:spPr>
          <a:xfrm>
            <a:off x="525600" y="6489701"/>
            <a:ext cx="5084669" cy="251947"/>
          </a:xfrm>
          <a:prstGeom prst="rect">
            <a:avLst/>
          </a:prstGeom>
        </p:spPr>
        <p:txBody>
          <a:bodyPr/>
          <a:lstStyle>
            <a:lvl1pPr>
              <a:defRPr>
                <a:solidFill>
                  <a:schemeClr val="bg1"/>
                </a:solidFill>
              </a:defRPr>
            </a:lvl1pPr>
          </a:lstStyle>
          <a:p>
            <a:r>
              <a:rPr lang="fi-FI"/>
              <a:t>jari.pirhonen@tuni.fi</a:t>
            </a:r>
            <a:endParaRPr lang="fi-FI" dirty="0"/>
          </a:p>
        </p:txBody>
      </p:sp>
      <p:sp>
        <p:nvSpPr>
          <p:cNvPr id="9" name="Date Placeholder 3">
            <a:extLst>
              <a:ext uri="{FF2B5EF4-FFF2-40B4-BE49-F238E27FC236}">
                <a16:creationId xmlns:a16="http://schemas.microsoft.com/office/drawing/2014/main" id="{D1BF1268-F94C-4D9A-88FE-C07489314ECB}"/>
              </a:ext>
            </a:extLst>
          </p:cNvPr>
          <p:cNvSpPr txBox="1">
            <a:spLocks/>
          </p:cNvSpPr>
          <p:nvPr userDrawn="1"/>
        </p:nvSpPr>
        <p:spPr>
          <a:xfrm>
            <a:off x="7291748" y="6489700"/>
            <a:ext cx="1272658" cy="254172"/>
          </a:xfrm>
          <a:prstGeom prst="rect">
            <a:avLst/>
          </a:prstGeom>
        </p:spPr>
        <p:txBody>
          <a:bodyPr vert="horz" lIns="0" tIns="45720" rIns="0" bIns="45720" rtlCol="0" anchor="b" anchorCtr="0"/>
          <a:lstStyle>
            <a:defPPr>
              <a:defRPr lang="fi-FI"/>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0DC808-9B4F-47F6-816E-B4DD926C39FF}" type="datetime1">
              <a:rPr lang="fi-FI" smtClean="0">
                <a:solidFill>
                  <a:schemeClr val="bg1"/>
                </a:solidFill>
              </a:rPr>
              <a:pPr/>
              <a:t>13.11.2025</a:t>
            </a:fld>
            <a:endParaRPr lang="fi-FI" dirty="0">
              <a:solidFill>
                <a:schemeClr val="bg1"/>
              </a:solidFill>
            </a:endParaRPr>
          </a:p>
        </p:txBody>
      </p:sp>
      <p:sp>
        <p:nvSpPr>
          <p:cNvPr id="10" name="Slide Number Placeholder 5">
            <a:extLst>
              <a:ext uri="{FF2B5EF4-FFF2-40B4-BE49-F238E27FC236}">
                <a16:creationId xmlns:a16="http://schemas.microsoft.com/office/drawing/2014/main" id="{4EE5F77D-0F87-4079-A15E-D929ACE22F30}"/>
              </a:ext>
            </a:extLst>
          </p:cNvPr>
          <p:cNvSpPr txBox="1">
            <a:spLocks/>
          </p:cNvSpPr>
          <p:nvPr userDrawn="1"/>
        </p:nvSpPr>
        <p:spPr>
          <a:xfrm>
            <a:off x="8617790" y="6489701"/>
            <a:ext cx="373804" cy="254015"/>
          </a:xfrm>
          <a:prstGeom prst="rect">
            <a:avLst/>
          </a:prstGeom>
        </p:spPr>
        <p:txBody>
          <a:bodyPr vert="horz" lIns="0" tIns="45720" rIns="91440" bIns="45720" rtlCol="0" anchor="b" anchorCtr="0"/>
          <a:lstStyle>
            <a:defPPr>
              <a:defRPr lang="fi-FI"/>
            </a:defPPr>
            <a:lvl1pPr marL="0" algn="l"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  </a:t>
            </a:r>
            <a:fld id="{CDC8994D-33BE-6F4B-918B-78B2D731EB1C}" type="slidenum">
              <a:rPr lang="fi-FI" smtClean="0">
                <a:solidFill>
                  <a:schemeClr val="bg1"/>
                </a:solidFill>
              </a:rPr>
              <a:pPr/>
              <a:t>‹#›</a:t>
            </a:fld>
            <a:endParaRPr lang="fi-FI" dirty="0">
              <a:solidFill>
                <a:schemeClr val="bg1"/>
              </a:solidFill>
            </a:endParaRPr>
          </a:p>
        </p:txBody>
      </p:sp>
    </p:spTree>
    <p:extLst>
      <p:ext uri="{BB962C8B-B14F-4D97-AF65-F5344CB8AC3E}">
        <p14:creationId xmlns:p14="http://schemas.microsoft.com/office/powerpoint/2010/main" val="914326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 white">
    <p:spTree>
      <p:nvGrpSpPr>
        <p:cNvPr id="1" name=""/>
        <p:cNvGrpSpPr/>
        <p:nvPr/>
      </p:nvGrpSpPr>
      <p:grpSpPr>
        <a:xfrm>
          <a:off x="0" y="0"/>
          <a:ext cx="0" cy="0"/>
          <a:chOff x="0" y="0"/>
          <a:chExt cx="0" cy="0"/>
        </a:xfrm>
      </p:grpSpPr>
      <p:sp>
        <p:nvSpPr>
          <p:cNvPr id="2" name="Title 1"/>
          <p:cNvSpPr>
            <a:spLocks noGrp="1"/>
          </p:cNvSpPr>
          <p:nvPr>
            <p:ph type="title"/>
          </p:nvPr>
        </p:nvSpPr>
        <p:spPr>
          <a:xfrm>
            <a:off x="525600" y="899771"/>
            <a:ext cx="8208000" cy="66010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25600" y="1707297"/>
            <a:ext cx="82080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0">
            <a:extLst>
              <a:ext uri="{FF2B5EF4-FFF2-40B4-BE49-F238E27FC236}">
                <a16:creationId xmlns:a16="http://schemas.microsoft.com/office/drawing/2014/main" id="{0F202A3E-9DD7-4C20-B920-B130C51F616A}"/>
              </a:ext>
            </a:extLst>
          </p:cNvPr>
          <p:cNvSpPr>
            <a:spLocks noGrp="1"/>
          </p:cNvSpPr>
          <p:nvPr>
            <p:ph type="ftr" sz="quarter" idx="13"/>
          </p:nvPr>
        </p:nvSpPr>
        <p:spPr>
          <a:xfrm>
            <a:off x="525600" y="6489701"/>
            <a:ext cx="50841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r>
              <a:rPr lang="fi-FI"/>
              <a:t>jari.pirhonen@tuni.fi</a:t>
            </a:r>
            <a:endParaRPr lang="fi-FI" dirty="0"/>
          </a:p>
        </p:txBody>
      </p:sp>
      <p:sp>
        <p:nvSpPr>
          <p:cNvPr id="8" name="Date Placeholder 3">
            <a:extLst>
              <a:ext uri="{FF2B5EF4-FFF2-40B4-BE49-F238E27FC236}">
                <a16:creationId xmlns:a16="http://schemas.microsoft.com/office/drawing/2014/main" id="{DFFF11FC-DEBF-4D72-8BA8-3EA494525DF6}"/>
              </a:ext>
            </a:extLst>
          </p:cNvPr>
          <p:cNvSpPr>
            <a:spLocks noGrp="1"/>
          </p:cNvSpPr>
          <p:nvPr>
            <p:ph type="dt" sz="half" idx="2"/>
          </p:nvPr>
        </p:nvSpPr>
        <p:spPr>
          <a:xfrm>
            <a:off x="7291748" y="6489700"/>
            <a:ext cx="1272658"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B6BF4CC6-210D-49AF-BB13-DC9BFC18EFE8}" type="datetime1">
              <a:rPr lang="fi-FI" smtClean="0"/>
              <a:t>13.11.2025</a:t>
            </a:fld>
            <a:endParaRPr lang="fi-FI" dirty="0"/>
          </a:p>
        </p:txBody>
      </p:sp>
      <p:sp>
        <p:nvSpPr>
          <p:cNvPr id="9" name="Slide Number Placeholder 5">
            <a:extLst>
              <a:ext uri="{FF2B5EF4-FFF2-40B4-BE49-F238E27FC236}">
                <a16:creationId xmlns:a16="http://schemas.microsoft.com/office/drawing/2014/main" id="{D3956B1F-F80C-4E69-9AFC-8781351AC14A}"/>
              </a:ext>
            </a:extLst>
          </p:cNvPr>
          <p:cNvSpPr>
            <a:spLocks noGrp="1"/>
          </p:cNvSpPr>
          <p:nvPr>
            <p:ph type="sldNum" sz="quarter" idx="4"/>
          </p:nvPr>
        </p:nvSpPr>
        <p:spPr>
          <a:xfrm>
            <a:off x="8620348" y="6489701"/>
            <a:ext cx="371246"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27832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 purple">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EFDA694E-678D-4DA7-835A-D822943F9C7B}"/>
              </a:ext>
              <a:ext uri="{C183D7F6-B498-43B3-948B-1728B52AA6E4}">
                <adec:decorative xmlns:adec="http://schemas.microsoft.com/office/drawing/2017/decorative" val="1"/>
              </a:ext>
            </a:extLst>
          </p:cNvPr>
          <p:cNvSpPr/>
          <p:nvPr userDrawn="1"/>
        </p:nvSpPr>
        <p:spPr>
          <a:xfrm>
            <a:off x="273452" y="640094"/>
            <a:ext cx="8870547"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chemeClr val="tx1">
                  <a:lumMod val="60000"/>
                  <a:lumOff val="40000"/>
                </a:schemeClr>
              </a:solidFill>
            </a:endParaRPr>
          </a:p>
        </p:txBody>
      </p:sp>
      <p:sp>
        <p:nvSpPr>
          <p:cNvPr id="2" name="Title 1"/>
          <p:cNvSpPr>
            <a:spLocks noGrp="1"/>
          </p:cNvSpPr>
          <p:nvPr>
            <p:ph type="title"/>
          </p:nvPr>
        </p:nvSpPr>
        <p:spPr>
          <a:xfrm>
            <a:off x="525600" y="899771"/>
            <a:ext cx="8208000" cy="66010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25600" y="1707297"/>
            <a:ext cx="8208000" cy="43513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008E8C6C-B535-4624-AE36-E7AA2DD350A1}"/>
              </a:ext>
            </a:extLst>
          </p:cNvPr>
          <p:cNvSpPr>
            <a:spLocks noGrp="1"/>
          </p:cNvSpPr>
          <p:nvPr>
            <p:ph type="ftr" sz="quarter" idx="11"/>
          </p:nvPr>
        </p:nvSpPr>
        <p:spPr>
          <a:xfrm>
            <a:off x="525600" y="6489701"/>
            <a:ext cx="5084669" cy="251947"/>
          </a:xfrm>
          <a:prstGeom prst="rect">
            <a:avLst/>
          </a:prstGeom>
        </p:spPr>
        <p:txBody>
          <a:bodyPr/>
          <a:lstStyle>
            <a:lvl1pPr>
              <a:defRPr>
                <a:solidFill>
                  <a:schemeClr val="bg1"/>
                </a:solidFill>
              </a:defRPr>
            </a:lvl1pPr>
          </a:lstStyle>
          <a:p>
            <a:r>
              <a:rPr lang="fi-FI"/>
              <a:t>jari.pirhonen@tuni.fi</a:t>
            </a:r>
            <a:endParaRPr lang="fi-FI" dirty="0"/>
          </a:p>
        </p:txBody>
      </p:sp>
      <p:sp>
        <p:nvSpPr>
          <p:cNvPr id="8" name="Date Placeholder 3">
            <a:extLst>
              <a:ext uri="{FF2B5EF4-FFF2-40B4-BE49-F238E27FC236}">
                <a16:creationId xmlns:a16="http://schemas.microsoft.com/office/drawing/2014/main" id="{DB520582-72EC-4654-840E-94FB88E59BA7}"/>
              </a:ext>
            </a:extLst>
          </p:cNvPr>
          <p:cNvSpPr txBox="1">
            <a:spLocks/>
          </p:cNvSpPr>
          <p:nvPr userDrawn="1"/>
        </p:nvSpPr>
        <p:spPr>
          <a:xfrm>
            <a:off x="7291748" y="6489700"/>
            <a:ext cx="1272658" cy="254172"/>
          </a:xfrm>
          <a:prstGeom prst="rect">
            <a:avLst/>
          </a:prstGeom>
        </p:spPr>
        <p:txBody>
          <a:bodyPr vert="horz" lIns="0" tIns="45720" rIns="0" bIns="45720" rtlCol="0" anchor="b" anchorCtr="0"/>
          <a:lstStyle>
            <a:defPPr>
              <a:defRPr lang="fi-FI"/>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0DC808-9B4F-47F6-816E-B4DD926C39FF}" type="datetime1">
              <a:rPr lang="fi-FI" smtClean="0">
                <a:solidFill>
                  <a:schemeClr val="bg1"/>
                </a:solidFill>
              </a:rPr>
              <a:pPr/>
              <a:t>13.11.2025</a:t>
            </a:fld>
            <a:endParaRPr lang="fi-FI" dirty="0">
              <a:solidFill>
                <a:schemeClr val="bg1"/>
              </a:solidFill>
            </a:endParaRPr>
          </a:p>
        </p:txBody>
      </p:sp>
      <p:sp>
        <p:nvSpPr>
          <p:cNvPr id="10" name="Slide Number Placeholder 5">
            <a:extLst>
              <a:ext uri="{FF2B5EF4-FFF2-40B4-BE49-F238E27FC236}">
                <a16:creationId xmlns:a16="http://schemas.microsoft.com/office/drawing/2014/main" id="{50A9A901-9227-4694-B3DF-3A812EDC2648}"/>
              </a:ext>
            </a:extLst>
          </p:cNvPr>
          <p:cNvSpPr txBox="1">
            <a:spLocks/>
          </p:cNvSpPr>
          <p:nvPr userDrawn="1"/>
        </p:nvSpPr>
        <p:spPr>
          <a:xfrm>
            <a:off x="8617790" y="6489701"/>
            <a:ext cx="373804" cy="254015"/>
          </a:xfrm>
          <a:prstGeom prst="rect">
            <a:avLst/>
          </a:prstGeom>
        </p:spPr>
        <p:txBody>
          <a:bodyPr vert="horz" lIns="0" tIns="45720" rIns="91440" bIns="45720" rtlCol="0" anchor="b" anchorCtr="0"/>
          <a:lstStyle>
            <a:defPPr>
              <a:defRPr lang="fi-FI"/>
            </a:defPPr>
            <a:lvl1pPr marL="0" algn="l"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  </a:t>
            </a:r>
            <a:fld id="{CDC8994D-33BE-6F4B-918B-78B2D731EB1C}" type="slidenum">
              <a:rPr lang="fi-FI" smtClean="0">
                <a:solidFill>
                  <a:schemeClr val="bg1"/>
                </a:solidFill>
              </a:rPr>
              <a:pPr/>
              <a:t>‹#›</a:t>
            </a:fld>
            <a:endParaRPr lang="fi-FI" dirty="0">
              <a:solidFill>
                <a:schemeClr val="bg1"/>
              </a:solidFill>
            </a:endParaRPr>
          </a:p>
        </p:txBody>
      </p:sp>
    </p:spTree>
    <p:extLst>
      <p:ext uri="{BB962C8B-B14F-4D97-AF65-F5344CB8AC3E}">
        <p14:creationId xmlns:p14="http://schemas.microsoft.com/office/powerpoint/2010/main" val="997494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 whi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137" y="908049"/>
            <a:ext cx="1971675" cy="5268914"/>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25600" y="908050"/>
            <a:ext cx="5970450" cy="526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0">
            <a:extLst>
              <a:ext uri="{FF2B5EF4-FFF2-40B4-BE49-F238E27FC236}">
                <a16:creationId xmlns:a16="http://schemas.microsoft.com/office/drawing/2014/main" id="{FEC80EF1-75D1-469D-8A92-4BE196BAFDBD}"/>
              </a:ext>
            </a:extLst>
          </p:cNvPr>
          <p:cNvSpPr>
            <a:spLocks noGrp="1"/>
          </p:cNvSpPr>
          <p:nvPr>
            <p:ph type="ftr" sz="quarter" idx="13"/>
          </p:nvPr>
        </p:nvSpPr>
        <p:spPr>
          <a:xfrm>
            <a:off x="525600" y="6489701"/>
            <a:ext cx="50841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r>
              <a:rPr lang="fi-FI"/>
              <a:t>jari.pirhonen@tuni.fi</a:t>
            </a:r>
            <a:endParaRPr lang="fi-FI" dirty="0"/>
          </a:p>
        </p:txBody>
      </p:sp>
      <p:sp>
        <p:nvSpPr>
          <p:cNvPr id="8" name="Date Placeholder 3">
            <a:extLst>
              <a:ext uri="{FF2B5EF4-FFF2-40B4-BE49-F238E27FC236}">
                <a16:creationId xmlns:a16="http://schemas.microsoft.com/office/drawing/2014/main" id="{FD1AA69D-C8B4-4470-B345-659E914387EF}"/>
              </a:ext>
            </a:extLst>
          </p:cNvPr>
          <p:cNvSpPr>
            <a:spLocks noGrp="1"/>
          </p:cNvSpPr>
          <p:nvPr>
            <p:ph type="dt" sz="half" idx="2"/>
          </p:nvPr>
        </p:nvSpPr>
        <p:spPr>
          <a:xfrm>
            <a:off x="7291748" y="6489700"/>
            <a:ext cx="1272658"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49F732B4-BBE8-4339-9217-A7CC6813A33C}" type="datetime1">
              <a:rPr lang="fi-FI" smtClean="0"/>
              <a:t>13.11.2025</a:t>
            </a:fld>
            <a:endParaRPr lang="fi-FI" dirty="0"/>
          </a:p>
        </p:txBody>
      </p:sp>
      <p:sp>
        <p:nvSpPr>
          <p:cNvPr id="9" name="Slide Number Placeholder 5">
            <a:extLst>
              <a:ext uri="{FF2B5EF4-FFF2-40B4-BE49-F238E27FC236}">
                <a16:creationId xmlns:a16="http://schemas.microsoft.com/office/drawing/2014/main" id="{1D23086D-82CA-44BD-A5C3-57A914535A16}"/>
              </a:ext>
            </a:extLst>
          </p:cNvPr>
          <p:cNvSpPr>
            <a:spLocks noGrp="1"/>
          </p:cNvSpPr>
          <p:nvPr>
            <p:ph type="sldNum" sz="quarter" idx="4"/>
          </p:nvPr>
        </p:nvSpPr>
        <p:spPr>
          <a:xfrm>
            <a:off x="8620348" y="6489701"/>
            <a:ext cx="371246"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241610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urple">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40D9D56B-380E-41B8-9315-ED5CBC9E42C4}"/>
              </a:ext>
              <a:ext uri="{C183D7F6-B498-43B3-948B-1728B52AA6E4}">
                <adec:decorative xmlns:adec="http://schemas.microsoft.com/office/drawing/2017/decorative" val="1"/>
              </a:ext>
            </a:extLst>
          </p:cNvPr>
          <p:cNvSpPr/>
          <p:nvPr userDrawn="1"/>
        </p:nvSpPr>
        <p:spPr>
          <a:xfrm>
            <a:off x="273452" y="640094"/>
            <a:ext cx="8870547"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chemeClr val="tx1">
                  <a:lumMod val="60000"/>
                  <a:lumOff val="40000"/>
                </a:schemeClr>
              </a:solidFill>
            </a:endParaRPr>
          </a:p>
        </p:txBody>
      </p:sp>
      <p:sp>
        <p:nvSpPr>
          <p:cNvPr id="2" name="Title 1"/>
          <p:cNvSpPr>
            <a:spLocks noGrp="1"/>
          </p:cNvSpPr>
          <p:nvPr>
            <p:ph type="ctrTitle"/>
          </p:nvPr>
        </p:nvSpPr>
        <p:spPr>
          <a:xfrm>
            <a:off x="526210" y="2758440"/>
            <a:ext cx="8208000" cy="1440000"/>
          </a:xfrm>
          <a:prstGeom prst="rect">
            <a:avLst/>
          </a:prstGeom>
        </p:spPr>
        <p:txBody>
          <a:bodyPr anchor="b">
            <a:noAutofit/>
          </a:bodyPr>
          <a:lstStyle>
            <a:lvl1pPr algn="ctr">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6209" y="4435972"/>
            <a:ext cx="8208000" cy="1440000"/>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526210" y="6489701"/>
            <a:ext cx="5084669" cy="251947"/>
          </a:xfrm>
          <a:prstGeom prst="rect">
            <a:avLst/>
          </a:prstGeom>
        </p:spPr>
        <p:txBody>
          <a:bodyPr/>
          <a:lstStyle>
            <a:lvl1pPr>
              <a:defRPr>
                <a:solidFill>
                  <a:schemeClr val="bg1"/>
                </a:solidFill>
              </a:defRPr>
            </a:lvl1pPr>
          </a:lstStyle>
          <a:p>
            <a:r>
              <a:rPr lang="fi-FI"/>
              <a:t>jari.pirhonen@tuni.fi</a:t>
            </a:r>
            <a:endParaRPr lang="fi-FI" dirty="0"/>
          </a:p>
        </p:txBody>
      </p:sp>
      <p:sp>
        <p:nvSpPr>
          <p:cNvPr id="13" name="Date Placeholder 3">
            <a:extLst>
              <a:ext uri="{FF2B5EF4-FFF2-40B4-BE49-F238E27FC236}">
                <a16:creationId xmlns:a16="http://schemas.microsoft.com/office/drawing/2014/main" id="{B9ADAC04-E5F2-47D0-B8E2-FD1C7320E1D3}"/>
              </a:ext>
            </a:extLst>
          </p:cNvPr>
          <p:cNvSpPr txBox="1">
            <a:spLocks/>
          </p:cNvSpPr>
          <p:nvPr userDrawn="1"/>
        </p:nvSpPr>
        <p:spPr>
          <a:xfrm>
            <a:off x="7291748" y="6489700"/>
            <a:ext cx="1272658" cy="254172"/>
          </a:xfrm>
          <a:prstGeom prst="rect">
            <a:avLst/>
          </a:prstGeom>
        </p:spPr>
        <p:txBody>
          <a:bodyPr vert="horz" lIns="0" tIns="45720" rIns="0" bIns="45720" rtlCol="0" anchor="b" anchorCtr="0"/>
          <a:lstStyle>
            <a:defPPr>
              <a:defRPr lang="fi-FI"/>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0DC808-9B4F-47F6-816E-B4DD926C39FF}" type="datetime1">
              <a:rPr lang="fi-FI" smtClean="0">
                <a:solidFill>
                  <a:schemeClr val="bg1"/>
                </a:solidFill>
              </a:rPr>
              <a:pPr/>
              <a:t>13.11.2025</a:t>
            </a:fld>
            <a:endParaRPr lang="fi-FI" dirty="0">
              <a:solidFill>
                <a:schemeClr val="bg1"/>
              </a:solidFill>
            </a:endParaRPr>
          </a:p>
        </p:txBody>
      </p:sp>
      <p:sp>
        <p:nvSpPr>
          <p:cNvPr id="14" name="Slide Number Placeholder 5">
            <a:extLst>
              <a:ext uri="{FF2B5EF4-FFF2-40B4-BE49-F238E27FC236}">
                <a16:creationId xmlns:a16="http://schemas.microsoft.com/office/drawing/2014/main" id="{32984B84-BB03-441D-936A-B0B521ED0EFD}"/>
              </a:ext>
            </a:extLst>
          </p:cNvPr>
          <p:cNvSpPr txBox="1">
            <a:spLocks/>
          </p:cNvSpPr>
          <p:nvPr userDrawn="1"/>
        </p:nvSpPr>
        <p:spPr>
          <a:xfrm>
            <a:off x="8617790" y="6489701"/>
            <a:ext cx="373804" cy="254015"/>
          </a:xfrm>
          <a:prstGeom prst="rect">
            <a:avLst/>
          </a:prstGeom>
        </p:spPr>
        <p:txBody>
          <a:bodyPr vert="horz" lIns="0" tIns="45720" rIns="91440" bIns="45720" rtlCol="0" anchor="b" anchorCtr="0"/>
          <a:lstStyle>
            <a:defPPr>
              <a:defRPr lang="fi-FI"/>
            </a:defPPr>
            <a:lvl1pPr marL="0" algn="l"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  </a:t>
            </a:r>
            <a:fld id="{CDC8994D-33BE-6F4B-918B-78B2D731EB1C}" type="slidenum">
              <a:rPr lang="fi-FI" smtClean="0">
                <a:solidFill>
                  <a:schemeClr val="bg1"/>
                </a:solidFill>
              </a:rPr>
              <a:pPr/>
              <a:t>‹#›</a:t>
            </a:fld>
            <a:endParaRPr lang="fi-FI" dirty="0">
              <a:solidFill>
                <a:schemeClr val="bg1"/>
              </a:solidFill>
            </a:endParaRPr>
          </a:p>
        </p:txBody>
      </p:sp>
    </p:spTree>
    <p:extLst>
      <p:ext uri="{BB962C8B-B14F-4D97-AF65-F5344CB8AC3E}">
        <p14:creationId xmlns:p14="http://schemas.microsoft.com/office/powerpoint/2010/main" val="3129843853"/>
      </p:ext>
    </p:extLst>
  </p:cSld>
  <p:clrMapOvr>
    <a:masterClrMapping/>
  </p:clrMapOvr>
  <p:extLst>
    <p:ext uri="{DCECCB84-F9BA-43D5-87BE-67443E8EF086}">
      <p15:sldGuideLst xmlns:p15="http://schemas.microsoft.com/office/powerpoint/2012/main">
        <p15:guide id="1" orient="horz" pos="73" userDrawn="1">
          <p15:clr>
            <a:srgbClr val="FBAE40"/>
          </p15:clr>
        </p15:guide>
        <p15:guide id="2" pos="56" userDrawn="1">
          <p15:clr>
            <a:srgbClr val="FBAE40"/>
          </p15:clr>
        </p15:guide>
        <p15:guide id="3" pos="5704" userDrawn="1">
          <p15:clr>
            <a:srgbClr val="FBAE40"/>
          </p15:clr>
        </p15:guide>
        <p15:guide id="4" orient="horz" pos="424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 purple">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845B26EB-33FA-4A1A-9A30-F808B73A9CE8}"/>
              </a:ext>
              <a:ext uri="{C183D7F6-B498-43B3-948B-1728B52AA6E4}">
                <adec:decorative xmlns:adec="http://schemas.microsoft.com/office/drawing/2017/decorative" val="1"/>
              </a:ext>
            </a:extLst>
          </p:cNvPr>
          <p:cNvSpPr/>
          <p:nvPr userDrawn="1"/>
        </p:nvSpPr>
        <p:spPr>
          <a:xfrm>
            <a:off x="273452" y="640094"/>
            <a:ext cx="8870547"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chemeClr val="tx1">
                  <a:lumMod val="60000"/>
                  <a:lumOff val="40000"/>
                </a:schemeClr>
              </a:solidFill>
            </a:endParaRPr>
          </a:p>
        </p:txBody>
      </p:sp>
      <p:sp>
        <p:nvSpPr>
          <p:cNvPr id="2" name="Vertical Title 1"/>
          <p:cNvSpPr>
            <a:spLocks noGrp="1"/>
          </p:cNvSpPr>
          <p:nvPr>
            <p:ph type="title" orient="vert"/>
          </p:nvPr>
        </p:nvSpPr>
        <p:spPr>
          <a:xfrm>
            <a:off x="6746400" y="908049"/>
            <a:ext cx="1971675" cy="5268914"/>
          </a:xfrm>
          <a:prstGeom prst="rect">
            <a:avLst/>
          </a:prstGeom>
        </p:spPr>
        <p:txBody>
          <a:bodyPr vert="eaVert"/>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25599" y="908050"/>
            <a:ext cx="5972400" cy="5268913"/>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DD6E3F5C-87B6-4EC2-BBE3-B9D1C41B91F3}"/>
              </a:ext>
            </a:extLst>
          </p:cNvPr>
          <p:cNvSpPr>
            <a:spLocks noGrp="1"/>
          </p:cNvSpPr>
          <p:nvPr>
            <p:ph type="ftr" sz="quarter" idx="11"/>
          </p:nvPr>
        </p:nvSpPr>
        <p:spPr>
          <a:xfrm>
            <a:off x="525600" y="6489701"/>
            <a:ext cx="5084669" cy="251947"/>
          </a:xfrm>
          <a:prstGeom prst="rect">
            <a:avLst/>
          </a:prstGeom>
        </p:spPr>
        <p:txBody>
          <a:bodyPr/>
          <a:lstStyle>
            <a:lvl1pPr>
              <a:defRPr>
                <a:solidFill>
                  <a:schemeClr val="bg1"/>
                </a:solidFill>
              </a:defRPr>
            </a:lvl1pPr>
          </a:lstStyle>
          <a:p>
            <a:r>
              <a:rPr lang="fi-FI"/>
              <a:t>jari.pirhonen@tuni.fi</a:t>
            </a:r>
            <a:endParaRPr lang="fi-FI" dirty="0"/>
          </a:p>
        </p:txBody>
      </p:sp>
      <p:sp>
        <p:nvSpPr>
          <p:cNvPr id="8" name="Date Placeholder 3">
            <a:extLst>
              <a:ext uri="{FF2B5EF4-FFF2-40B4-BE49-F238E27FC236}">
                <a16:creationId xmlns:a16="http://schemas.microsoft.com/office/drawing/2014/main" id="{075E1524-25AD-4609-86F2-F4ECCCA40140}"/>
              </a:ext>
            </a:extLst>
          </p:cNvPr>
          <p:cNvSpPr txBox="1">
            <a:spLocks/>
          </p:cNvSpPr>
          <p:nvPr userDrawn="1"/>
        </p:nvSpPr>
        <p:spPr>
          <a:xfrm>
            <a:off x="7291748" y="6489700"/>
            <a:ext cx="1272658" cy="254172"/>
          </a:xfrm>
          <a:prstGeom prst="rect">
            <a:avLst/>
          </a:prstGeom>
        </p:spPr>
        <p:txBody>
          <a:bodyPr vert="horz" lIns="0" tIns="45720" rIns="0" bIns="45720" rtlCol="0" anchor="b" anchorCtr="0"/>
          <a:lstStyle>
            <a:defPPr>
              <a:defRPr lang="fi-FI"/>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0DC808-9B4F-47F6-816E-B4DD926C39FF}" type="datetime1">
              <a:rPr lang="fi-FI" smtClean="0">
                <a:solidFill>
                  <a:schemeClr val="bg1"/>
                </a:solidFill>
              </a:rPr>
              <a:pPr/>
              <a:t>13.11.2025</a:t>
            </a:fld>
            <a:endParaRPr lang="fi-FI" dirty="0">
              <a:solidFill>
                <a:schemeClr val="bg1"/>
              </a:solidFill>
            </a:endParaRPr>
          </a:p>
        </p:txBody>
      </p:sp>
      <p:sp>
        <p:nvSpPr>
          <p:cNvPr id="10" name="Slide Number Placeholder 5">
            <a:extLst>
              <a:ext uri="{FF2B5EF4-FFF2-40B4-BE49-F238E27FC236}">
                <a16:creationId xmlns:a16="http://schemas.microsoft.com/office/drawing/2014/main" id="{CC70986B-9B6A-4091-A7BC-ADFFB1D2F985}"/>
              </a:ext>
            </a:extLst>
          </p:cNvPr>
          <p:cNvSpPr txBox="1">
            <a:spLocks/>
          </p:cNvSpPr>
          <p:nvPr userDrawn="1"/>
        </p:nvSpPr>
        <p:spPr>
          <a:xfrm>
            <a:off x="8617790" y="6489701"/>
            <a:ext cx="373804" cy="254015"/>
          </a:xfrm>
          <a:prstGeom prst="rect">
            <a:avLst/>
          </a:prstGeom>
        </p:spPr>
        <p:txBody>
          <a:bodyPr vert="horz" lIns="0" tIns="45720" rIns="91440" bIns="45720" rtlCol="0" anchor="b" anchorCtr="0"/>
          <a:lstStyle>
            <a:defPPr>
              <a:defRPr lang="fi-FI"/>
            </a:defPPr>
            <a:lvl1pPr marL="0" algn="l"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  </a:t>
            </a:r>
            <a:fld id="{CDC8994D-33BE-6F4B-918B-78B2D731EB1C}" type="slidenum">
              <a:rPr lang="fi-FI" smtClean="0">
                <a:solidFill>
                  <a:schemeClr val="bg1"/>
                </a:solidFill>
              </a:rPr>
              <a:pPr/>
              <a:t>‹#›</a:t>
            </a:fld>
            <a:endParaRPr lang="fi-FI" dirty="0">
              <a:solidFill>
                <a:schemeClr val="bg1"/>
              </a:solidFill>
            </a:endParaRPr>
          </a:p>
        </p:txBody>
      </p:sp>
    </p:spTree>
    <p:extLst>
      <p:ext uri="{BB962C8B-B14F-4D97-AF65-F5344CB8AC3E}">
        <p14:creationId xmlns:p14="http://schemas.microsoft.com/office/powerpoint/2010/main" val="1610766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 white">
    <p:spTree>
      <p:nvGrpSpPr>
        <p:cNvPr id="1" name=""/>
        <p:cNvGrpSpPr/>
        <p:nvPr/>
      </p:nvGrpSpPr>
      <p:grpSpPr>
        <a:xfrm>
          <a:off x="0" y="0"/>
          <a:ext cx="0" cy="0"/>
          <a:chOff x="0" y="0"/>
          <a:chExt cx="0" cy="0"/>
        </a:xfrm>
      </p:grpSpPr>
      <p:sp>
        <p:nvSpPr>
          <p:cNvPr id="2" name="Title 1"/>
          <p:cNvSpPr>
            <a:spLocks noGrp="1"/>
          </p:cNvSpPr>
          <p:nvPr>
            <p:ph type="title"/>
          </p:nvPr>
        </p:nvSpPr>
        <p:spPr>
          <a:xfrm>
            <a:off x="525600" y="908050"/>
            <a:ext cx="2949178" cy="1149350"/>
          </a:xfrm>
          <a:prstGeom prst="rect">
            <a:avLst/>
          </a:prstGeom>
        </p:spPr>
        <p:txBody>
          <a:bodyPr anchor="b">
            <a:noAutofit/>
          </a:bodyPr>
          <a:lstStyle>
            <a:lvl1pPr>
              <a:defRPr sz="4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704492" y="908050"/>
            <a:ext cx="5026361" cy="4960937"/>
          </a:xfrm>
        </p:spPr>
        <p:txBody>
          <a:bodyPr anchor="t">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25600" y="2223821"/>
            <a:ext cx="2949178" cy="3645167"/>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10">
            <a:extLst>
              <a:ext uri="{FF2B5EF4-FFF2-40B4-BE49-F238E27FC236}">
                <a16:creationId xmlns:a16="http://schemas.microsoft.com/office/drawing/2014/main" id="{AEB90590-21DA-48A3-904A-917FC50EB7AE}"/>
              </a:ext>
            </a:extLst>
          </p:cNvPr>
          <p:cNvSpPr>
            <a:spLocks noGrp="1"/>
          </p:cNvSpPr>
          <p:nvPr>
            <p:ph type="ftr" sz="quarter" idx="13"/>
          </p:nvPr>
        </p:nvSpPr>
        <p:spPr>
          <a:xfrm>
            <a:off x="525600" y="6489701"/>
            <a:ext cx="50841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r>
              <a:rPr lang="fi-FI"/>
              <a:t>jari.pirhonen@tuni.fi</a:t>
            </a:r>
            <a:endParaRPr lang="fi-FI" dirty="0"/>
          </a:p>
        </p:txBody>
      </p:sp>
      <p:sp>
        <p:nvSpPr>
          <p:cNvPr id="9" name="Date Placeholder 3">
            <a:extLst>
              <a:ext uri="{FF2B5EF4-FFF2-40B4-BE49-F238E27FC236}">
                <a16:creationId xmlns:a16="http://schemas.microsoft.com/office/drawing/2014/main" id="{A5DDD83A-10AB-4DE9-B150-79F30D8621ED}"/>
              </a:ext>
            </a:extLst>
          </p:cNvPr>
          <p:cNvSpPr>
            <a:spLocks noGrp="1"/>
          </p:cNvSpPr>
          <p:nvPr>
            <p:ph type="dt" sz="half" idx="14"/>
          </p:nvPr>
        </p:nvSpPr>
        <p:spPr>
          <a:xfrm>
            <a:off x="7291748" y="6489700"/>
            <a:ext cx="1272658"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D04A8959-6CB8-47A6-9401-E1A0ABACD8FC}" type="datetime1">
              <a:rPr lang="fi-FI" smtClean="0"/>
              <a:t>13.11.2025</a:t>
            </a:fld>
            <a:endParaRPr lang="fi-FI" dirty="0"/>
          </a:p>
        </p:txBody>
      </p:sp>
      <p:sp>
        <p:nvSpPr>
          <p:cNvPr id="10" name="Slide Number Placeholder 5">
            <a:extLst>
              <a:ext uri="{FF2B5EF4-FFF2-40B4-BE49-F238E27FC236}">
                <a16:creationId xmlns:a16="http://schemas.microsoft.com/office/drawing/2014/main" id="{55EF7FA6-52B7-46B8-865A-F25D669D0220}"/>
              </a:ext>
            </a:extLst>
          </p:cNvPr>
          <p:cNvSpPr>
            <a:spLocks noGrp="1"/>
          </p:cNvSpPr>
          <p:nvPr>
            <p:ph type="sldNum" sz="quarter" idx="4"/>
          </p:nvPr>
        </p:nvSpPr>
        <p:spPr>
          <a:xfrm>
            <a:off x="8620348" y="6489701"/>
            <a:ext cx="371246"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19989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 purple">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1043585E-49FB-4F7B-B2BE-39C0AF029CFF}"/>
              </a:ext>
              <a:ext uri="{C183D7F6-B498-43B3-948B-1728B52AA6E4}">
                <adec:decorative xmlns:adec="http://schemas.microsoft.com/office/drawing/2017/decorative" val="1"/>
              </a:ext>
            </a:extLst>
          </p:cNvPr>
          <p:cNvSpPr/>
          <p:nvPr userDrawn="1"/>
        </p:nvSpPr>
        <p:spPr>
          <a:xfrm>
            <a:off x="273452" y="640094"/>
            <a:ext cx="8870547"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chemeClr val="tx1">
                  <a:lumMod val="60000"/>
                  <a:lumOff val="40000"/>
                </a:schemeClr>
              </a:solidFill>
            </a:endParaRPr>
          </a:p>
        </p:txBody>
      </p:sp>
      <p:sp>
        <p:nvSpPr>
          <p:cNvPr id="2" name="Title 1"/>
          <p:cNvSpPr>
            <a:spLocks noGrp="1"/>
          </p:cNvSpPr>
          <p:nvPr>
            <p:ph type="title"/>
          </p:nvPr>
        </p:nvSpPr>
        <p:spPr>
          <a:xfrm>
            <a:off x="525600" y="908050"/>
            <a:ext cx="2949178" cy="1149350"/>
          </a:xfrm>
          <a:prstGeom prst="rect">
            <a:avLst/>
          </a:prstGeom>
        </p:spPr>
        <p:txBody>
          <a:bodyPr anchor="b">
            <a:noAutofit/>
          </a:bodyPr>
          <a:lstStyle>
            <a:lvl1pPr>
              <a:defRPr sz="400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700536" y="914275"/>
            <a:ext cx="5026362" cy="4954712"/>
          </a:xfrm>
        </p:spPr>
        <p:txBody>
          <a:bodyPr anchor="t">
            <a:no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25600" y="2223821"/>
            <a:ext cx="2949178" cy="3645167"/>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4">
            <a:extLst>
              <a:ext uri="{FF2B5EF4-FFF2-40B4-BE49-F238E27FC236}">
                <a16:creationId xmlns:a16="http://schemas.microsoft.com/office/drawing/2014/main" id="{9E06352D-B086-43FE-8FC5-AC6B4EA8F614}"/>
              </a:ext>
            </a:extLst>
          </p:cNvPr>
          <p:cNvSpPr>
            <a:spLocks noGrp="1"/>
          </p:cNvSpPr>
          <p:nvPr>
            <p:ph type="ftr" sz="quarter" idx="11"/>
          </p:nvPr>
        </p:nvSpPr>
        <p:spPr>
          <a:xfrm>
            <a:off x="525600" y="6489701"/>
            <a:ext cx="5084669" cy="251947"/>
          </a:xfrm>
          <a:prstGeom prst="rect">
            <a:avLst/>
          </a:prstGeom>
        </p:spPr>
        <p:txBody>
          <a:bodyPr/>
          <a:lstStyle>
            <a:lvl1pPr>
              <a:defRPr>
                <a:solidFill>
                  <a:schemeClr val="bg1"/>
                </a:solidFill>
              </a:defRPr>
            </a:lvl1pPr>
          </a:lstStyle>
          <a:p>
            <a:r>
              <a:rPr lang="fi-FI"/>
              <a:t>jari.pirhonen@tuni.fi</a:t>
            </a:r>
            <a:endParaRPr lang="fi-FI" dirty="0"/>
          </a:p>
        </p:txBody>
      </p:sp>
      <p:sp>
        <p:nvSpPr>
          <p:cNvPr id="9" name="Date Placeholder 3">
            <a:extLst>
              <a:ext uri="{FF2B5EF4-FFF2-40B4-BE49-F238E27FC236}">
                <a16:creationId xmlns:a16="http://schemas.microsoft.com/office/drawing/2014/main" id="{A28640DC-0683-4D92-90F0-79BCC6632C16}"/>
              </a:ext>
            </a:extLst>
          </p:cNvPr>
          <p:cNvSpPr txBox="1">
            <a:spLocks/>
          </p:cNvSpPr>
          <p:nvPr userDrawn="1"/>
        </p:nvSpPr>
        <p:spPr>
          <a:xfrm>
            <a:off x="7291748" y="6489700"/>
            <a:ext cx="1272658" cy="254172"/>
          </a:xfrm>
          <a:prstGeom prst="rect">
            <a:avLst/>
          </a:prstGeom>
        </p:spPr>
        <p:txBody>
          <a:bodyPr vert="horz" lIns="0" tIns="45720" rIns="0" bIns="45720" rtlCol="0" anchor="b" anchorCtr="0"/>
          <a:lstStyle>
            <a:defPPr>
              <a:defRPr lang="fi-FI"/>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0DC808-9B4F-47F6-816E-B4DD926C39FF}" type="datetime1">
              <a:rPr lang="fi-FI" smtClean="0">
                <a:solidFill>
                  <a:schemeClr val="bg1"/>
                </a:solidFill>
              </a:rPr>
              <a:pPr/>
              <a:t>13.11.2025</a:t>
            </a:fld>
            <a:endParaRPr lang="fi-FI" dirty="0">
              <a:solidFill>
                <a:schemeClr val="bg1"/>
              </a:solidFill>
            </a:endParaRPr>
          </a:p>
        </p:txBody>
      </p:sp>
      <p:sp>
        <p:nvSpPr>
          <p:cNvPr id="11" name="Slide Number Placeholder 5">
            <a:extLst>
              <a:ext uri="{FF2B5EF4-FFF2-40B4-BE49-F238E27FC236}">
                <a16:creationId xmlns:a16="http://schemas.microsoft.com/office/drawing/2014/main" id="{DE839703-097B-4783-AA14-6AF05530A52C}"/>
              </a:ext>
            </a:extLst>
          </p:cNvPr>
          <p:cNvSpPr txBox="1">
            <a:spLocks/>
          </p:cNvSpPr>
          <p:nvPr userDrawn="1"/>
        </p:nvSpPr>
        <p:spPr>
          <a:xfrm>
            <a:off x="8617790" y="6489701"/>
            <a:ext cx="373804" cy="254015"/>
          </a:xfrm>
          <a:prstGeom prst="rect">
            <a:avLst/>
          </a:prstGeom>
        </p:spPr>
        <p:txBody>
          <a:bodyPr vert="horz" lIns="0" tIns="45720" rIns="91440" bIns="45720" rtlCol="0" anchor="b" anchorCtr="0"/>
          <a:lstStyle>
            <a:defPPr>
              <a:defRPr lang="fi-FI"/>
            </a:defPPr>
            <a:lvl1pPr marL="0" algn="l"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  </a:t>
            </a:r>
            <a:fld id="{CDC8994D-33BE-6F4B-918B-78B2D731EB1C}" type="slidenum">
              <a:rPr lang="fi-FI" smtClean="0">
                <a:solidFill>
                  <a:schemeClr val="bg1"/>
                </a:solidFill>
              </a:rPr>
              <a:pPr/>
              <a:t>‹#›</a:t>
            </a:fld>
            <a:endParaRPr lang="fi-FI" dirty="0">
              <a:solidFill>
                <a:schemeClr val="bg1"/>
              </a:solidFill>
            </a:endParaRPr>
          </a:p>
        </p:txBody>
      </p:sp>
    </p:spTree>
    <p:extLst>
      <p:ext uri="{BB962C8B-B14F-4D97-AF65-F5344CB8AC3E}">
        <p14:creationId xmlns:p14="http://schemas.microsoft.com/office/powerpoint/2010/main" val="1630159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captio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5600" y="1143246"/>
            <a:ext cx="3640451" cy="3149671"/>
          </a:xfrm>
          <a:prstGeom prst="rect">
            <a:avLst/>
          </a:prstGeom>
        </p:spPr>
        <p:txBody>
          <a:bodyPr/>
          <a:lstStyle>
            <a:lvl1pPr>
              <a:defRPr sz="4400">
                <a:solidFill>
                  <a:srgbClr val="4E008E"/>
                </a:solidFill>
              </a:defRPr>
            </a:lvl1pPr>
          </a:lstStyle>
          <a:p>
            <a:r>
              <a:rPr lang="en-US" dirty="0"/>
              <a:t>This is a place for a longer text that goes on for three or more lines</a:t>
            </a:r>
          </a:p>
        </p:txBody>
      </p:sp>
      <p:sp>
        <p:nvSpPr>
          <p:cNvPr id="11" name="Content Placeholder 2">
            <a:extLst>
              <a:ext uri="{FF2B5EF4-FFF2-40B4-BE49-F238E27FC236}">
                <a16:creationId xmlns:a16="http://schemas.microsoft.com/office/drawing/2014/main" id="{CB8C4556-08AF-304E-8426-06F9F8EFFA15}"/>
              </a:ext>
            </a:extLst>
          </p:cNvPr>
          <p:cNvSpPr>
            <a:spLocks noGrp="1"/>
          </p:cNvSpPr>
          <p:nvPr>
            <p:ph idx="1"/>
          </p:nvPr>
        </p:nvSpPr>
        <p:spPr>
          <a:xfrm>
            <a:off x="4521200" y="1312458"/>
            <a:ext cx="3780000" cy="489068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0">
            <a:extLst>
              <a:ext uri="{FF2B5EF4-FFF2-40B4-BE49-F238E27FC236}">
                <a16:creationId xmlns:a16="http://schemas.microsoft.com/office/drawing/2014/main" id="{D3A36DE0-5C27-4F2F-B628-D82AEFA8D893}"/>
              </a:ext>
            </a:extLst>
          </p:cNvPr>
          <p:cNvSpPr>
            <a:spLocks noGrp="1"/>
          </p:cNvSpPr>
          <p:nvPr>
            <p:ph type="ftr" sz="quarter" idx="13"/>
          </p:nvPr>
        </p:nvSpPr>
        <p:spPr>
          <a:xfrm>
            <a:off x="525600" y="6489701"/>
            <a:ext cx="50841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r>
              <a:rPr lang="fi-FI"/>
              <a:t>jari.pirhonen@tuni.fi</a:t>
            </a:r>
            <a:endParaRPr lang="fi-FI" dirty="0"/>
          </a:p>
        </p:txBody>
      </p:sp>
      <p:sp>
        <p:nvSpPr>
          <p:cNvPr id="8" name="Date Placeholder 3">
            <a:extLst>
              <a:ext uri="{FF2B5EF4-FFF2-40B4-BE49-F238E27FC236}">
                <a16:creationId xmlns:a16="http://schemas.microsoft.com/office/drawing/2014/main" id="{9C5D1142-2A10-4F0F-895C-124B594F57C7}"/>
              </a:ext>
            </a:extLst>
          </p:cNvPr>
          <p:cNvSpPr>
            <a:spLocks noGrp="1"/>
          </p:cNvSpPr>
          <p:nvPr>
            <p:ph type="dt" sz="half" idx="2"/>
          </p:nvPr>
        </p:nvSpPr>
        <p:spPr>
          <a:xfrm>
            <a:off x="7291748" y="6489700"/>
            <a:ext cx="1272658"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F299167E-2760-420A-876B-CFD6645F9B36}" type="datetime1">
              <a:rPr lang="fi-FI" smtClean="0"/>
              <a:t>13.11.2025</a:t>
            </a:fld>
            <a:endParaRPr lang="fi-FI" dirty="0"/>
          </a:p>
        </p:txBody>
      </p:sp>
      <p:sp>
        <p:nvSpPr>
          <p:cNvPr id="9" name="Slide Number Placeholder 5">
            <a:extLst>
              <a:ext uri="{FF2B5EF4-FFF2-40B4-BE49-F238E27FC236}">
                <a16:creationId xmlns:a16="http://schemas.microsoft.com/office/drawing/2014/main" id="{3968C103-F1DC-4B07-8F58-9088D40CE937}"/>
              </a:ext>
            </a:extLst>
          </p:cNvPr>
          <p:cNvSpPr>
            <a:spLocks noGrp="1"/>
          </p:cNvSpPr>
          <p:nvPr>
            <p:ph type="sldNum" sz="quarter" idx="4"/>
          </p:nvPr>
        </p:nvSpPr>
        <p:spPr>
          <a:xfrm>
            <a:off x="8620348" y="6489701"/>
            <a:ext cx="371246"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2489717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caption - purple">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4D092C9B-C1A2-48CE-938C-270F4455F141}"/>
              </a:ext>
              <a:ext uri="{C183D7F6-B498-43B3-948B-1728B52AA6E4}">
                <adec:decorative xmlns:adec="http://schemas.microsoft.com/office/drawing/2017/decorative" val="1"/>
              </a:ext>
            </a:extLst>
          </p:cNvPr>
          <p:cNvSpPr/>
          <p:nvPr userDrawn="1"/>
        </p:nvSpPr>
        <p:spPr>
          <a:xfrm>
            <a:off x="273452" y="640094"/>
            <a:ext cx="8870547"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chemeClr val="tx1">
                  <a:lumMod val="60000"/>
                  <a:lumOff val="40000"/>
                </a:schemeClr>
              </a:solidFill>
            </a:endParaRPr>
          </a:p>
        </p:txBody>
      </p:sp>
      <p:sp>
        <p:nvSpPr>
          <p:cNvPr id="2" name="Title 1"/>
          <p:cNvSpPr>
            <a:spLocks noGrp="1"/>
          </p:cNvSpPr>
          <p:nvPr>
            <p:ph type="title" hasCustomPrompt="1"/>
          </p:nvPr>
        </p:nvSpPr>
        <p:spPr>
          <a:xfrm>
            <a:off x="525600" y="1129721"/>
            <a:ext cx="3640451" cy="4427017"/>
          </a:xfrm>
          <a:prstGeom prst="rect">
            <a:avLst/>
          </a:prstGeom>
        </p:spPr>
        <p:txBody>
          <a:bodyPr/>
          <a:lstStyle>
            <a:lvl1pPr>
              <a:defRPr sz="4400">
                <a:solidFill>
                  <a:schemeClr val="bg1"/>
                </a:solidFill>
              </a:defRPr>
            </a:lvl1pPr>
          </a:lstStyle>
          <a:p>
            <a:r>
              <a:rPr lang="en-US" dirty="0"/>
              <a:t>This is a place for a longer text that goes on for three or more lines</a:t>
            </a:r>
          </a:p>
        </p:txBody>
      </p:sp>
      <p:sp>
        <p:nvSpPr>
          <p:cNvPr id="11" name="Content Placeholder 2">
            <a:extLst>
              <a:ext uri="{FF2B5EF4-FFF2-40B4-BE49-F238E27FC236}">
                <a16:creationId xmlns:a16="http://schemas.microsoft.com/office/drawing/2014/main" id="{CB8C4556-08AF-304E-8426-06F9F8EFFA15}"/>
              </a:ext>
            </a:extLst>
          </p:cNvPr>
          <p:cNvSpPr>
            <a:spLocks noGrp="1"/>
          </p:cNvSpPr>
          <p:nvPr>
            <p:ph idx="1"/>
          </p:nvPr>
        </p:nvSpPr>
        <p:spPr>
          <a:xfrm>
            <a:off x="4514853" y="1320929"/>
            <a:ext cx="3780000" cy="489068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20B3E6F3-32BA-42D1-BB7C-49EDFDFBC238}"/>
              </a:ext>
            </a:extLst>
          </p:cNvPr>
          <p:cNvSpPr>
            <a:spLocks noGrp="1"/>
          </p:cNvSpPr>
          <p:nvPr>
            <p:ph type="ftr" sz="quarter" idx="11"/>
          </p:nvPr>
        </p:nvSpPr>
        <p:spPr>
          <a:xfrm>
            <a:off x="525600" y="6489701"/>
            <a:ext cx="5084669" cy="251947"/>
          </a:xfrm>
          <a:prstGeom prst="rect">
            <a:avLst/>
          </a:prstGeom>
        </p:spPr>
        <p:txBody>
          <a:bodyPr/>
          <a:lstStyle>
            <a:lvl1pPr>
              <a:defRPr>
                <a:solidFill>
                  <a:schemeClr val="bg1"/>
                </a:solidFill>
              </a:defRPr>
            </a:lvl1pPr>
          </a:lstStyle>
          <a:p>
            <a:r>
              <a:rPr lang="fi-FI"/>
              <a:t>jari.pirhonen@tuni.fi</a:t>
            </a:r>
            <a:endParaRPr lang="fi-FI" dirty="0"/>
          </a:p>
        </p:txBody>
      </p:sp>
      <p:sp>
        <p:nvSpPr>
          <p:cNvPr id="12" name="Date Placeholder 3">
            <a:extLst>
              <a:ext uri="{FF2B5EF4-FFF2-40B4-BE49-F238E27FC236}">
                <a16:creationId xmlns:a16="http://schemas.microsoft.com/office/drawing/2014/main" id="{CA3A5E2A-7F16-4B37-B3AC-E9B2800CD890}"/>
              </a:ext>
            </a:extLst>
          </p:cNvPr>
          <p:cNvSpPr txBox="1">
            <a:spLocks/>
          </p:cNvSpPr>
          <p:nvPr userDrawn="1"/>
        </p:nvSpPr>
        <p:spPr>
          <a:xfrm>
            <a:off x="7291748" y="6489700"/>
            <a:ext cx="1272658" cy="254172"/>
          </a:xfrm>
          <a:prstGeom prst="rect">
            <a:avLst/>
          </a:prstGeom>
        </p:spPr>
        <p:txBody>
          <a:bodyPr vert="horz" lIns="0" tIns="45720" rIns="0" bIns="45720" rtlCol="0" anchor="b" anchorCtr="0"/>
          <a:lstStyle>
            <a:defPPr>
              <a:defRPr lang="fi-FI"/>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0DC808-9B4F-47F6-816E-B4DD926C39FF}" type="datetime1">
              <a:rPr lang="fi-FI" smtClean="0">
                <a:solidFill>
                  <a:schemeClr val="bg1"/>
                </a:solidFill>
              </a:rPr>
              <a:pPr/>
              <a:t>13.11.2025</a:t>
            </a:fld>
            <a:endParaRPr lang="fi-FI" dirty="0">
              <a:solidFill>
                <a:schemeClr val="bg1"/>
              </a:solidFill>
            </a:endParaRPr>
          </a:p>
        </p:txBody>
      </p:sp>
      <p:sp>
        <p:nvSpPr>
          <p:cNvPr id="14" name="Slide Number Placeholder 5">
            <a:extLst>
              <a:ext uri="{FF2B5EF4-FFF2-40B4-BE49-F238E27FC236}">
                <a16:creationId xmlns:a16="http://schemas.microsoft.com/office/drawing/2014/main" id="{8E079720-A9A2-49B1-8525-AD75BCC5C616}"/>
              </a:ext>
            </a:extLst>
          </p:cNvPr>
          <p:cNvSpPr txBox="1">
            <a:spLocks/>
          </p:cNvSpPr>
          <p:nvPr userDrawn="1"/>
        </p:nvSpPr>
        <p:spPr>
          <a:xfrm>
            <a:off x="8617790" y="6489701"/>
            <a:ext cx="373804" cy="254015"/>
          </a:xfrm>
          <a:prstGeom prst="rect">
            <a:avLst/>
          </a:prstGeom>
        </p:spPr>
        <p:txBody>
          <a:bodyPr vert="horz" lIns="0" tIns="45720" rIns="91440" bIns="45720" rtlCol="0" anchor="b" anchorCtr="0"/>
          <a:lstStyle>
            <a:defPPr>
              <a:defRPr lang="fi-FI"/>
            </a:defPPr>
            <a:lvl1pPr marL="0" algn="l"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  </a:t>
            </a:r>
            <a:fld id="{CDC8994D-33BE-6F4B-918B-78B2D731EB1C}" type="slidenum">
              <a:rPr lang="fi-FI" smtClean="0">
                <a:solidFill>
                  <a:schemeClr val="bg1"/>
                </a:solidFill>
              </a:rPr>
              <a:pPr/>
              <a:t>‹#›</a:t>
            </a:fld>
            <a:endParaRPr lang="fi-FI" dirty="0">
              <a:solidFill>
                <a:schemeClr val="bg1"/>
              </a:solidFill>
            </a:endParaRPr>
          </a:p>
        </p:txBody>
      </p:sp>
    </p:spTree>
    <p:extLst>
      <p:ext uri="{BB962C8B-B14F-4D97-AF65-F5344CB8AC3E}">
        <p14:creationId xmlns:p14="http://schemas.microsoft.com/office/powerpoint/2010/main" val="3103475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caption and picture - whit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33A1E0F-9E5E-9745-BEF2-2CE041671C63}"/>
              </a:ext>
            </a:extLst>
          </p:cNvPr>
          <p:cNvSpPr>
            <a:spLocks noGrp="1"/>
          </p:cNvSpPr>
          <p:nvPr>
            <p:ph type="pic" sz="quarter" idx="14"/>
          </p:nvPr>
        </p:nvSpPr>
        <p:spPr>
          <a:xfrm>
            <a:off x="4431323" y="908050"/>
            <a:ext cx="4299532" cy="5281762"/>
          </a:xfrm>
        </p:spPr>
        <p:txBody>
          <a:bodyPr/>
          <a:lstStyle>
            <a:lvl1pPr marL="0" indent="0" algn="ctr">
              <a:buNone/>
              <a:defRPr>
                <a:solidFill>
                  <a:schemeClr val="tx1"/>
                </a:solidFill>
              </a:defRPr>
            </a:lvl1pPr>
          </a:lstStyle>
          <a:p>
            <a:r>
              <a:rPr lang="en-US"/>
              <a:t>Click icon to add picture</a:t>
            </a:r>
            <a:endParaRPr lang="en-US" dirty="0"/>
          </a:p>
        </p:txBody>
      </p:sp>
      <p:sp>
        <p:nvSpPr>
          <p:cNvPr id="2" name="Title 1"/>
          <p:cNvSpPr>
            <a:spLocks noGrp="1"/>
          </p:cNvSpPr>
          <p:nvPr>
            <p:ph type="title" hasCustomPrompt="1"/>
          </p:nvPr>
        </p:nvSpPr>
        <p:spPr>
          <a:xfrm>
            <a:off x="525600" y="792400"/>
            <a:ext cx="3718223" cy="1909269"/>
          </a:xfrm>
          <a:prstGeom prst="rect">
            <a:avLst/>
          </a:prstGeom>
        </p:spPr>
        <p:txBody>
          <a:bodyPr/>
          <a:lstStyle>
            <a:lvl1pPr>
              <a:defRPr sz="4400">
                <a:solidFill>
                  <a:schemeClr val="tx1"/>
                </a:solidFill>
              </a:defRPr>
            </a:lvl1pPr>
          </a:lstStyle>
          <a:p>
            <a:r>
              <a:rPr lang="en-US" dirty="0"/>
              <a:t>This is a place for a longer text with big font</a:t>
            </a:r>
          </a:p>
        </p:txBody>
      </p:sp>
      <p:sp>
        <p:nvSpPr>
          <p:cNvPr id="8" name="Content Placeholder 2">
            <a:extLst>
              <a:ext uri="{FF2B5EF4-FFF2-40B4-BE49-F238E27FC236}">
                <a16:creationId xmlns:a16="http://schemas.microsoft.com/office/drawing/2014/main" id="{733E05CB-C7A1-A342-B41E-5EE8CD4216AE}"/>
              </a:ext>
            </a:extLst>
          </p:cNvPr>
          <p:cNvSpPr>
            <a:spLocks noGrp="1"/>
          </p:cNvSpPr>
          <p:nvPr>
            <p:ph idx="13"/>
          </p:nvPr>
        </p:nvSpPr>
        <p:spPr>
          <a:xfrm>
            <a:off x="525600" y="2960017"/>
            <a:ext cx="3637483" cy="322979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10">
            <a:extLst>
              <a:ext uri="{FF2B5EF4-FFF2-40B4-BE49-F238E27FC236}">
                <a16:creationId xmlns:a16="http://schemas.microsoft.com/office/drawing/2014/main" id="{7F734B17-F190-4E9B-912E-CA33643B1B5B}"/>
              </a:ext>
            </a:extLst>
          </p:cNvPr>
          <p:cNvSpPr>
            <a:spLocks noGrp="1"/>
          </p:cNvSpPr>
          <p:nvPr>
            <p:ph type="ftr" sz="quarter" idx="15"/>
          </p:nvPr>
        </p:nvSpPr>
        <p:spPr>
          <a:xfrm>
            <a:off x="525600" y="6489701"/>
            <a:ext cx="50841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r>
              <a:rPr lang="fi-FI"/>
              <a:t>jari.pirhonen@tuni.fi</a:t>
            </a:r>
            <a:endParaRPr lang="fi-FI" dirty="0"/>
          </a:p>
        </p:txBody>
      </p:sp>
      <p:sp>
        <p:nvSpPr>
          <p:cNvPr id="11" name="Date Placeholder 3">
            <a:extLst>
              <a:ext uri="{FF2B5EF4-FFF2-40B4-BE49-F238E27FC236}">
                <a16:creationId xmlns:a16="http://schemas.microsoft.com/office/drawing/2014/main" id="{6F65B248-95DA-407A-B04D-B81F761A558A}"/>
              </a:ext>
            </a:extLst>
          </p:cNvPr>
          <p:cNvSpPr>
            <a:spLocks noGrp="1"/>
          </p:cNvSpPr>
          <p:nvPr>
            <p:ph type="dt" sz="half" idx="2"/>
          </p:nvPr>
        </p:nvSpPr>
        <p:spPr>
          <a:xfrm>
            <a:off x="7291748" y="6489700"/>
            <a:ext cx="1272658"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8BC381B-96EB-4995-B6CB-D2BFFEE4CCF4}" type="datetime1">
              <a:rPr lang="fi-FI" smtClean="0"/>
              <a:t>13.11.2025</a:t>
            </a:fld>
            <a:endParaRPr lang="fi-FI" dirty="0"/>
          </a:p>
        </p:txBody>
      </p:sp>
      <p:sp>
        <p:nvSpPr>
          <p:cNvPr id="12" name="Slide Number Placeholder 5">
            <a:extLst>
              <a:ext uri="{FF2B5EF4-FFF2-40B4-BE49-F238E27FC236}">
                <a16:creationId xmlns:a16="http://schemas.microsoft.com/office/drawing/2014/main" id="{7B0983F4-0BC8-451B-A332-97D43F5D4F86}"/>
              </a:ext>
            </a:extLst>
          </p:cNvPr>
          <p:cNvSpPr>
            <a:spLocks noGrp="1"/>
          </p:cNvSpPr>
          <p:nvPr>
            <p:ph type="sldNum" sz="quarter" idx="4"/>
          </p:nvPr>
        </p:nvSpPr>
        <p:spPr>
          <a:xfrm>
            <a:off x="8620348" y="6489701"/>
            <a:ext cx="371246"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706329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caption and picture - purple">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AA62DC11-3B42-4C45-B48A-89D36EC92D2A}"/>
              </a:ext>
              <a:ext uri="{C183D7F6-B498-43B3-948B-1728B52AA6E4}">
                <adec:decorative xmlns:adec="http://schemas.microsoft.com/office/drawing/2017/decorative" val="1"/>
              </a:ext>
            </a:extLst>
          </p:cNvPr>
          <p:cNvSpPr/>
          <p:nvPr userDrawn="1"/>
        </p:nvSpPr>
        <p:spPr>
          <a:xfrm>
            <a:off x="273452" y="640094"/>
            <a:ext cx="8870547"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chemeClr val="tx1">
                  <a:lumMod val="60000"/>
                  <a:lumOff val="40000"/>
                </a:schemeClr>
              </a:solidFill>
            </a:endParaRPr>
          </a:p>
        </p:txBody>
      </p:sp>
      <p:sp>
        <p:nvSpPr>
          <p:cNvPr id="8" name="Content Placeholder 2">
            <a:extLst>
              <a:ext uri="{FF2B5EF4-FFF2-40B4-BE49-F238E27FC236}">
                <a16:creationId xmlns:a16="http://schemas.microsoft.com/office/drawing/2014/main" id="{733E05CB-C7A1-A342-B41E-5EE8CD4216AE}"/>
              </a:ext>
            </a:extLst>
          </p:cNvPr>
          <p:cNvSpPr>
            <a:spLocks noGrp="1"/>
          </p:cNvSpPr>
          <p:nvPr>
            <p:ph idx="13"/>
          </p:nvPr>
        </p:nvSpPr>
        <p:spPr>
          <a:xfrm>
            <a:off x="525600" y="2960017"/>
            <a:ext cx="3642969" cy="322248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933A1E0F-9E5E-9745-BEF2-2CE041671C63}"/>
              </a:ext>
            </a:extLst>
          </p:cNvPr>
          <p:cNvSpPr>
            <a:spLocks noGrp="1"/>
          </p:cNvSpPr>
          <p:nvPr>
            <p:ph type="pic" sz="quarter" idx="14"/>
          </p:nvPr>
        </p:nvSpPr>
        <p:spPr>
          <a:xfrm>
            <a:off x="4431322" y="908050"/>
            <a:ext cx="4299531" cy="5273294"/>
          </a:xfrm>
        </p:spPr>
        <p:txBody>
          <a:bodyPr/>
          <a:lstStyle>
            <a:lvl1pPr marL="0" indent="0" algn="ctr">
              <a:buNone/>
              <a:defRPr>
                <a:solidFill>
                  <a:schemeClr val="bg1"/>
                </a:solidFill>
              </a:defRPr>
            </a:lvl1pPr>
          </a:lstStyle>
          <a:p>
            <a:r>
              <a:rPr lang="en-US"/>
              <a:t>Click icon to add picture</a:t>
            </a:r>
            <a:endParaRPr lang="en-US" dirty="0"/>
          </a:p>
        </p:txBody>
      </p:sp>
      <p:sp>
        <p:nvSpPr>
          <p:cNvPr id="2" name="Title 1"/>
          <p:cNvSpPr>
            <a:spLocks noGrp="1"/>
          </p:cNvSpPr>
          <p:nvPr>
            <p:ph type="title" hasCustomPrompt="1"/>
          </p:nvPr>
        </p:nvSpPr>
        <p:spPr>
          <a:xfrm>
            <a:off x="525600" y="775658"/>
            <a:ext cx="3716639" cy="1909269"/>
          </a:xfrm>
          <a:prstGeom prst="rect">
            <a:avLst/>
          </a:prstGeom>
        </p:spPr>
        <p:txBody>
          <a:bodyPr/>
          <a:lstStyle>
            <a:lvl1pPr>
              <a:defRPr sz="4400">
                <a:solidFill>
                  <a:schemeClr val="bg1"/>
                </a:solidFill>
              </a:defRPr>
            </a:lvl1pPr>
          </a:lstStyle>
          <a:p>
            <a:r>
              <a:rPr lang="en-US" dirty="0"/>
              <a:t>This is a place for a longer text with big font</a:t>
            </a:r>
          </a:p>
        </p:txBody>
      </p:sp>
      <p:sp>
        <p:nvSpPr>
          <p:cNvPr id="10" name="Footer Placeholder 4">
            <a:extLst>
              <a:ext uri="{FF2B5EF4-FFF2-40B4-BE49-F238E27FC236}">
                <a16:creationId xmlns:a16="http://schemas.microsoft.com/office/drawing/2014/main" id="{835FED0F-203A-4399-B1A6-E36F6BDBF2CE}"/>
              </a:ext>
            </a:extLst>
          </p:cNvPr>
          <p:cNvSpPr>
            <a:spLocks noGrp="1"/>
          </p:cNvSpPr>
          <p:nvPr>
            <p:ph type="ftr" sz="quarter" idx="11"/>
          </p:nvPr>
        </p:nvSpPr>
        <p:spPr>
          <a:xfrm>
            <a:off x="525600" y="6489701"/>
            <a:ext cx="5084669" cy="251947"/>
          </a:xfrm>
          <a:prstGeom prst="rect">
            <a:avLst/>
          </a:prstGeom>
        </p:spPr>
        <p:txBody>
          <a:bodyPr/>
          <a:lstStyle>
            <a:lvl1pPr>
              <a:defRPr>
                <a:solidFill>
                  <a:schemeClr val="bg1"/>
                </a:solidFill>
              </a:defRPr>
            </a:lvl1pPr>
          </a:lstStyle>
          <a:p>
            <a:r>
              <a:rPr lang="fi-FI"/>
              <a:t>jari.pirhonen@tuni.fi</a:t>
            </a:r>
            <a:endParaRPr lang="fi-FI" dirty="0"/>
          </a:p>
        </p:txBody>
      </p:sp>
      <p:sp>
        <p:nvSpPr>
          <p:cNvPr id="12" name="Date Placeholder 3">
            <a:extLst>
              <a:ext uri="{FF2B5EF4-FFF2-40B4-BE49-F238E27FC236}">
                <a16:creationId xmlns:a16="http://schemas.microsoft.com/office/drawing/2014/main" id="{4B858B2F-7136-4016-A621-49B0A4ACF85D}"/>
              </a:ext>
            </a:extLst>
          </p:cNvPr>
          <p:cNvSpPr txBox="1">
            <a:spLocks/>
          </p:cNvSpPr>
          <p:nvPr userDrawn="1"/>
        </p:nvSpPr>
        <p:spPr>
          <a:xfrm>
            <a:off x="7291748" y="6489700"/>
            <a:ext cx="1272658" cy="254172"/>
          </a:xfrm>
          <a:prstGeom prst="rect">
            <a:avLst/>
          </a:prstGeom>
        </p:spPr>
        <p:txBody>
          <a:bodyPr vert="horz" lIns="0" tIns="45720" rIns="0" bIns="45720" rtlCol="0" anchor="b" anchorCtr="0"/>
          <a:lstStyle>
            <a:defPPr>
              <a:defRPr lang="fi-FI"/>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0DC808-9B4F-47F6-816E-B4DD926C39FF}" type="datetime1">
              <a:rPr lang="fi-FI" smtClean="0">
                <a:solidFill>
                  <a:schemeClr val="bg1"/>
                </a:solidFill>
              </a:rPr>
              <a:pPr/>
              <a:t>13.11.2025</a:t>
            </a:fld>
            <a:endParaRPr lang="fi-FI" dirty="0">
              <a:solidFill>
                <a:schemeClr val="bg1"/>
              </a:solidFill>
            </a:endParaRPr>
          </a:p>
        </p:txBody>
      </p:sp>
      <p:sp>
        <p:nvSpPr>
          <p:cNvPr id="14" name="Slide Number Placeholder 5">
            <a:extLst>
              <a:ext uri="{FF2B5EF4-FFF2-40B4-BE49-F238E27FC236}">
                <a16:creationId xmlns:a16="http://schemas.microsoft.com/office/drawing/2014/main" id="{2F11771E-BD83-4317-B9D2-B69EE36A1154}"/>
              </a:ext>
            </a:extLst>
          </p:cNvPr>
          <p:cNvSpPr txBox="1">
            <a:spLocks/>
          </p:cNvSpPr>
          <p:nvPr userDrawn="1"/>
        </p:nvSpPr>
        <p:spPr>
          <a:xfrm>
            <a:off x="8617790" y="6489701"/>
            <a:ext cx="373804" cy="254015"/>
          </a:xfrm>
          <a:prstGeom prst="rect">
            <a:avLst/>
          </a:prstGeom>
        </p:spPr>
        <p:txBody>
          <a:bodyPr vert="horz" lIns="0" tIns="45720" rIns="91440" bIns="45720" rtlCol="0" anchor="b" anchorCtr="0"/>
          <a:lstStyle>
            <a:defPPr>
              <a:defRPr lang="fi-FI"/>
            </a:defPPr>
            <a:lvl1pPr marL="0" algn="l"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  </a:t>
            </a:r>
            <a:fld id="{CDC8994D-33BE-6F4B-918B-78B2D731EB1C}" type="slidenum">
              <a:rPr lang="fi-FI" smtClean="0">
                <a:solidFill>
                  <a:schemeClr val="bg1"/>
                </a:solidFill>
              </a:rPr>
              <a:pPr/>
              <a:t>‹#›</a:t>
            </a:fld>
            <a:endParaRPr lang="fi-FI" dirty="0">
              <a:solidFill>
                <a:schemeClr val="bg1"/>
              </a:solidFill>
            </a:endParaRPr>
          </a:p>
        </p:txBody>
      </p:sp>
    </p:spTree>
    <p:extLst>
      <p:ext uri="{BB962C8B-B14F-4D97-AF65-F5344CB8AC3E}">
        <p14:creationId xmlns:p14="http://schemas.microsoft.com/office/powerpoint/2010/main" val="202586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s and text_1 - whit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3AB547-0C6F-394C-8BEF-5A6F3FBAF0D7}"/>
              </a:ext>
            </a:extLst>
          </p:cNvPr>
          <p:cNvSpPr>
            <a:spLocks noGrp="1"/>
          </p:cNvSpPr>
          <p:nvPr>
            <p:ph type="title"/>
          </p:nvPr>
        </p:nvSpPr>
        <p:spPr>
          <a:xfrm>
            <a:off x="525599" y="908050"/>
            <a:ext cx="8208000" cy="649288"/>
          </a:xfrm>
          <a:prstGeom prst="rect">
            <a:avLst/>
          </a:prstGeom>
        </p:spPr>
        <p:txBody>
          <a:bodyPr anchor="t" anchorCtr="0"/>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C779FD3A-6E17-1D47-8E91-0B127B4332FC}"/>
              </a:ext>
            </a:extLst>
          </p:cNvPr>
          <p:cNvSpPr>
            <a:spLocks noGrp="1"/>
          </p:cNvSpPr>
          <p:nvPr>
            <p:ph type="pic" sz="quarter" idx="14"/>
          </p:nvPr>
        </p:nvSpPr>
        <p:spPr>
          <a:xfrm>
            <a:off x="525599" y="1931989"/>
            <a:ext cx="1944000" cy="1523637"/>
          </a:xfrm>
        </p:spPr>
        <p:txBody>
          <a:bodyPr/>
          <a:lstStyle>
            <a:lvl1pPr>
              <a:defRPr>
                <a:solidFill>
                  <a:schemeClr val="tx1"/>
                </a:solidFill>
              </a:defRPr>
            </a:lvl1pPr>
          </a:lstStyle>
          <a:p>
            <a:r>
              <a:rPr lang="en-US"/>
              <a:t>Click icon to add picture</a:t>
            </a:r>
            <a:endParaRPr lang="fi-FI" dirty="0"/>
          </a:p>
        </p:txBody>
      </p:sp>
      <p:sp>
        <p:nvSpPr>
          <p:cNvPr id="16" name="Text Placeholder 15">
            <a:extLst>
              <a:ext uri="{FF2B5EF4-FFF2-40B4-BE49-F238E27FC236}">
                <a16:creationId xmlns:a16="http://schemas.microsoft.com/office/drawing/2014/main" id="{F8C0298E-F14A-6845-92C8-38BD03C68323}"/>
              </a:ext>
            </a:extLst>
          </p:cNvPr>
          <p:cNvSpPr>
            <a:spLocks noGrp="1"/>
          </p:cNvSpPr>
          <p:nvPr>
            <p:ph type="body" sz="quarter" idx="15"/>
          </p:nvPr>
        </p:nvSpPr>
        <p:spPr>
          <a:xfrm>
            <a:off x="525599" y="3455625"/>
            <a:ext cx="1944000" cy="2633662"/>
          </a:xfrm>
          <a:solidFill>
            <a:srgbClr val="EFEFEF"/>
          </a:solidFill>
        </p:spPr>
        <p:txBody>
          <a:bodyPr lIns="144000" tIns="216000" rIns="144000" bIns="216000">
            <a:noAutofit/>
          </a:bodyPr>
          <a:lstStyle>
            <a:lvl1pPr marL="0" indent="0">
              <a:lnSpc>
                <a:spcPct val="100000"/>
              </a:lnSpc>
              <a:buNone/>
              <a:defRPr sz="1600">
                <a:solidFill>
                  <a:schemeClr val="tx1"/>
                </a:solidFill>
              </a:defRPr>
            </a:lvl1pPr>
            <a:lvl2pPr marL="314325" indent="0">
              <a:lnSpc>
                <a:spcPct val="100000"/>
              </a:lnSpc>
              <a:buNone/>
              <a:defRPr sz="1600">
                <a:solidFill>
                  <a:schemeClr val="tx1"/>
                </a:solidFill>
              </a:defRPr>
            </a:lvl2pPr>
            <a:lvl3pPr marL="671513" indent="0">
              <a:lnSpc>
                <a:spcPct val="100000"/>
              </a:lnSpc>
              <a:buNone/>
              <a:defRPr sz="1600">
                <a:solidFill>
                  <a:schemeClr val="tx1"/>
                </a:solidFill>
              </a:defRPr>
            </a:lvl3pPr>
            <a:lvl4pPr marL="1027112" indent="0">
              <a:lnSpc>
                <a:spcPct val="100000"/>
              </a:lnSpc>
              <a:buNone/>
              <a:defRPr sz="1600">
                <a:solidFill>
                  <a:schemeClr val="tx1"/>
                </a:solidFill>
              </a:defRPr>
            </a:lvl4pPr>
            <a:lvl5pPr marL="1336675" indent="0">
              <a:lnSpc>
                <a:spcPct val="100000"/>
              </a:lnSpc>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7" name="Picture Placeholder 6">
            <a:extLst>
              <a:ext uri="{FF2B5EF4-FFF2-40B4-BE49-F238E27FC236}">
                <a16:creationId xmlns:a16="http://schemas.microsoft.com/office/drawing/2014/main" id="{558BD131-E1E6-6B4A-8A43-7499BB4F444B}"/>
              </a:ext>
            </a:extLst>
          </p:cNvPr>
          <p:cNvSpPr>
            <a:spLocks noGrp="1"/>
          </p:cNvSpPr>
          <p:nvPr>
            <p:ph type="pic" sz="quarter" idx="16"/>
          </p:nvPr>
        </p:nvSpPr>
        <p:spPr>
          <a:xfrm>
            <a:off x="2625628" y="1931989"/>
            <a:ext cx="1944000" cy="1523637"/>
          </a:xfrm>
        </p:spPr>
        <p:txBody>
          <a:bodyPr/>
          <a:lstStyle/>
          <a:p>
            <a:r>
              <a:rPr lang="en-US"/>
              <a:t>Click icon to add picture</a:t>
            </a:r>
            <a:endParaRPr lang="fi-FI" dirty="0"/>
          </a:p>
        </p:txBody>
      </p:sp>
      <p:sp>
        <p:nvSpPr>
          <p:cNvPr id="18" name="Text Placeholder 15">
            <a:extLst>
              <a:ext uri="{FF2B5EF4-FFF2-40B4-BE49-F238E27FC236}">
                <a16:creationId xmlns:a16="http://schemas.microsoft.com/office/drawing/2014/main" id="{97DB071B-9088-9940-8EEF-A7349739FAA7}"/>
              </a:ext>
            </a:extLst>
          </p:cNvPr>
          <p:cNvSpPr>
            <a:spLocks noGrp="1"/>
          </p:cNvSpPr>
          <p:nvPr>
            <p:ph type="body" sz="quarter" idx="17"/>
          </p:nvPr>
        </p:nvSpPr>
        <p:spPr>
          <a:xfrm>
            <a:off x="2625628" y="3455625"/>
            <a:ext cx="1944000" cy="2633662"/>
          </a:xfrm>
          <a:solidFill>
            <a:srgbClr val="EFEFEF"/>
          </a:solidFill>
        </p:spPr>
        <p:txBody>
          <a:bodyPr lIns="144000" tIns="216000" rIns="144000" bIns="216000">
            <a:noAutofit/>
          </a:bodyPr>
          <a:lstStyle>
            <a:lvl1pPr marL="0" indent="0">
              <a:lnSpc>
                <a:spcPct val="100000"/>
              </a:lnSpc>
              <a:buNone/>
              <a:defRPr sz="1600"/>
            </a:lvl1pPr>
            <a:lvl2pPr marL="314325" indent="0">
              <a:lnSpc>
                <a:spcPct val="100000"/>
              </a:lnSpc>
              <a:buNone/>
              <a:defRPr sz="1600"/>
            </a:lvl2pPr>
            <a:lvl3pPr marL="671513" indent="0">
              <a:lnSpc>
                <a:spcPct val="100000"/>
              </a:lnSpc>
              <a:buNone/>
              <a:defRPr sz="1600"/>
            </a:lvl3pPr>
            <a:lvl4pPr marL="1027112" indent="0">
              <a:lnSpc>
                <a:spcPct val="100000"/>
              </a:lnSpc>
              <a:buNone/>
              <a:defRPr sz="1600"/>
            </a:lvl4pPr>
            <a:lvl5pPr marL="1336675" indent="0">
              <a:lnSpc>
                <a:spcPct val="100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9" name="Picture Placeholder 6">
            <a:extLst>
              <a:ext uri="{FF2B5EF4-FFF2-40B4-BE49-F238E27FC236}">
                <a16:creationId xmlns:a16="http://schemas.microsoft.com/office/drawing/2014/main" id="{D91EB564-08EC-084A-85ED-67955978534A}"/>
              </a:ext>
            </a:extLst>
          </p:cNvPr>
          <p:cNvSpPr>
            <a:spLocks noGrp="1"/>
          </p:cNvSpPr>
          <p:nvPr>
            <p:ph type="pic" sz="quarter" idx="18"/>
          </p:nvPr>
        </p:nvSpPr>
        <p:spPr>
          <a:xfrm>
            <a:off x="4708071" y="1931989"/>
            <a:ext cx="1944000" cy="1523637"/>
          </a:xfrm>
        </p:spPr>
        <p:txBody>
          <a:bodyPr/>
          <a:lstStyle/>
          <a:p>
            <a:r>
              <a:rPr lang="en-US"/>
              <a:t>Click icon to add picture</a:t>
            </a:r>
            <a:endParaRPr lang="fi-FI" dirty="0"/>
          </a:p>
        </p:txBody>
      </p:sp>
      <p:sp>
        <p:nvSpPr>
          <p:cNvPr id="20" name="Text Placeholder 15">
            <a:extLst>
              <a:ext uri="{FF2B5EF4-FFF2-40B4-BE49-F238E27FC236}">
                <a16:creationId xmlns:a16="http://schemas.microsoft.com/office/drawing/2014/main" id="{D5E66258-07E1-E642-A305-89957CDCCFED}"/>
              </a:ext>
            </a:extLst>
          </p:cNvPr>
          <p:cNvSpPr>
            <a:spLocks noGrp="1"/>
          </p:cNvSpPr>
          <p:nvPr>
            <p:ph type="body" sz="quarter" idx="19"/>
          </p:nvPr>
        </p:nvSpPr>
        <p:spPr>
          <a:xfrm>
            <a:off x="4708071" y="3455625"/>
            <a:ext cx="1944000" cy="2633662"/>
          </a:xfrm>
          <a:solidFill>
            <a:srgbClr val="EFEFEF"/>
          </a:solidFill>
        </p:spPr>
        <p:txBody>
          <a:bodyPr lIns="144000" tIns="216000" rIns="144000" bIns="216000">
            <a:noAutofit/>
          </a:bodyPr>
          <a:lstStyle>
            <a:lvl1pPr marL="0" indent="0">
              <a:lnSpc>
                <a:spcPct val="100000"/>
              </a:lnSpc>
              <a:buNone/>
              <a:defRPr sz="1600"/>
            </a:lvl1pPr>
            <a:lvl2pPr marL="314325" indent="0">
              <a:lnSpc>
                <a:spcPct val="100000"/>
              </a:lnSpc>
              <a:buNone/>
              <a:defRPr sz="1600"/>
            </a:lvl2pPr>
            <a:lvl3pPr marL="671513" indent="0">
              <a:lnSpc>
                <a:spcPct val="100000"/>
              </a:lnSpc>
              <a:buNone/>
              <a:defRPr sz="1600"/>
            </a:lvl3pPr>
            <a:lvl4pPr marL="1027112" indent="0">
              <a:lnSpc>
                <a:spcPct val="100000"/>
              </a:lnSpc>
              <a:buNone/>
              <a:defRPr sz="1600"/>
            </a:lvl4pPr>
            <a:lvl5pPr marL="1336675" indent="0">
              <a:lnSpc>
                <a:spcPct val="100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1" name="Picture Placeholder 6">
            <a:extLst>
              <a:ext uri="{FF2B5EF4-FFF2-40B4-BE49-F238E27FC236}">
                <a16:creationId xmlns:a16="http://schemas.microsoft.com/office/drawing/2014/main" id="{DDAC2486-1BBC-E148-8A6A-A96E0924C82A}"/>
              </a:ext>
            </a:extLst>
          </p:cNvPr>
          <p:cNvSpPr>
            <a:spLocks noGrp="1"/>
          </p:cNvSpPr>
          <p:nvPr>
            <p:ph type="pic" sz="quarter" idx="20"/>
          </p:nvPr>
        </p:nvSpPr>
        <p:spPr>
          <a:xfrm>
            <a:off x="6788675" y="1933861"/>
            <a:ext cx="1944000" cy="1523637"/>
          </a:xfrm>
        </p:spPr>
        <p:txBody>
          <a:bodyPr/>
          <a:lstStyle/>
          <a:p>
            <a:r>
              <a:rPr lang="en-US"/>
              <a:t>Click icon to add picture</a:t>
            </a:r>
            <a:endParaRPr lang="fi-FI" dirty="0"/>
          </a:p>
        </p:txBody>
      </p:sp>
      <p:sp>
        <p:nvSpPr>
          <p:cNvPr id="22" name="Text Placeholder 15">
            <a:extLst>
              <a:ext uri="{FF2B5EF4-FFF2-40B4-BE49-F238E27FC236}">
                <a16:creationId xmlns:a16="http://schemas.microsoft.com/office/drawing/2014/main" id="{1A3268F3-BC79-314A-9049-89ABFE488563}"/>
              </a:ext>
            </a:extLst>
          </p:cNvPr>
          <p:cNvSpPr>
            <a:spLocks noGrp="1"/>
          </p:cNvSpPr>
          <p:nvPr>
            <p:ph type="body" sz="quarter" idx="21"/>
          </p:nvPr>
        </p:nvSpPr>
        <p:spPr>
          <a:xfrm>
            <a:off x="6788675" y="3457497"/>
            <a:ext cx="1944000" cy="2631790"/>
          </a:xfrm>
          <a:solidFill>
            <a:srgbClr val="EFEFEF"/>
          </a:solidFill>
        </p:spPr>
        <p:txBody>
          <a:bodyPr lIns="144000" tIns="216000" rIns="144000" bIns="216000">
            <a:noAutofit/>
          </a:bodyPr>
          <a:lstStyle>
            <a:lvl1pPr marL="0" indent="0">
              <a:lnSpc>
                <a:spcPct val="100000"/>
              </a:lnSpc>
              <a:buNone/>
              <a:defRPr sz="1600"/>
            </a:lvl1pPr>
            <a:lvl2pPr marL="314325" indent="0">
              <a:lnSpc>
                <a:spcPct val="100000"/>
              </a:lnSpc>
              <a:buNone/>
              <a:defRPr sz="1600"/>
            </a:lvl2pPr>
            <a:lvl3pPr marL="671513" indent="0">
              <a:lnSpc>
                <a:spcPct val="100000"/>
              </a:lnSpc>
              <a:buNone/>
              <a:defRPr sz="1600"/>
            </a:lvl3pPr>
            <a:lvl4pPr marL="1027112" indent="0">
              <a:lnSpc>
                <a:spcPct val="100000"/>
              </a:lnSpc>
              <a:buNone/>
              <a:defRPr sz="1600"/>
            </a:lvl4pPr>
            <a:lvl5pPr marL="1336675" indent="0">
              <a:lnSpc>
                <a:spcPct val="100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4" name="Footer Placeholder 10">
            <a:extLst>
              <a:ext uri="{FF2B5EF4-FFF2-40B4-BE49-F238E27FC236}">
                <a16:creationId xmlns:a16="http://schemas.microsoft.com/office/drawing/2014/main" id="{5FB341E1-B4C6-4A8F-95EC-40D3CF9664A3}"/>
              </a:ext>
            </a:extLst>
          </p:cNvPr>
          <p:cNvSpPr>
            <a:spLocks noGrp="1"/>
          </p:cNvSpPr>
          <p:nvPr>
            <p:ph type="ftr" sz="quarter" idx="13"/>
          </p:nvPr>
        </p:nvSpPr>
        <p:spPr>
          <a:xfrm>
            <a:off x="525600" y="6489701"/>
            <a:ext cx="50841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r>
              <a:rPr lang="fi-FI"/>
              <a:t>jari.pirhonen@tuni.fi</a:t>
            </a:r>
            <a:endParaRPr lang="fi-FI" dirty="0"/>
          </a:p>
        </p:txBody>
      </p:sp>
      <p:sp>
        <p:nvSpPr>
          <p:cNvPr id="15" name="Date Placeholder 3">
            <a:extLst>
              <a:ext uri="{FF2B5EF4-FFF2-40B4-BE49-F238E27FC236}">
                <a16:creationId xmlns:a16="http://schemas.microsoft.com/office/drawing/2014/main" id="{CD88961B-BD69-4535-A9EA-365FBC07BF18}"/>
              </a:ext>
            </a:extLst>
          </p:cNvPr>
          <p:cNvSpPr>
            <a:spLocks noGrp="1"/>
          </p:cNvSpPr>
          <p:nvPr>
            <p:ph type="dt" sz="half" idx="2"/>
          </p:nvPr>
        </p:nvSpPr>
        <p:spPr>
          <a:xfrm>
            <a:off x="7291748" y="6489700"/>
            <a:ext cx="1272658"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ECED58D4-3568-4F94-801B-3ECFC6A695CB}" type="datetime1">
              <a:rPr lang="fi-FI" smtClean="0"/>
              <a:t>13.11.2025</a:t>
            </a:fld>
            <a:endParaRPr lang="fi-FI" dirty="0"/>
          </a:p>
        </p:txBody>
      </p:sp>
      <p:sp>
        <p:nvSpPr>
          <p:cNvPr id="23" name="Slide Number Placeholder 5">
            <a:extLst>
              <a:ext uri="{FF2B5EF4-FFF2-40B4-BE49-F238E27FC236}">
                <a16:creationId xmlns:a16="http://schemas.microsoft.com/office/drawing/2014/main" id="{8D9EB902-DA8C-4335-8B34-DC5A07E6B8DE}"/>
              </a:ext>
            </a:extLst>
          </p:cNvPr>
          <p:cNvSpPr>
            <a:spLocks noGrp="1"/>
          </p:cNvSpPr>
          <p:nvPr>
            <p:ph type="sldNum" sz="quarter" idx="4"/>
          </p:nvPr>
        </p:nvSpPr>
        <p:spPr>
          <a:xfrm>
            <a:off x="8620348" y="6489701"/>
            <a:ext cx="371246"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060357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s and text_2 - whit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3AB547-0C6F-394C-8BEF-5A6F3FBAF0D7}"/>
              </a:ext>
            </a:extLst>
          </p:cNvPr>
          <p:cNvSpPr>
            <a:spLocks noGrp="1"/>
          </p:cNvSpPr>
          <p:nvPr>
            <p:ph type="title"/>
          </p:nvPr>
        </p:nvSpPr>
        <p:spPr>
          <a:xfrm>
            <a:off x="525599" y="908050"/>
            <a:ext cx="8208000" cy="649288"/>
          </a:xfrm>
          <a:prstGeom prst="rect">
            <a:avLst/>
          </a:prstGeom>
        </p:spPr>
        <p:txBody>
          <a:bodyPr anchor="t" anchorCtr="0"/>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C779FD3A-6E17-1D47-8E91-0B127B4332FC}"/>
              </a:ext>
            </a:extLst>
          </p:cNvPr>
          <p:cNvSpPr>
            <a:spLocks noGrp="1"/>
          </p:cNvSpPr>
          <p:nvPr>
            <p:ph type="pic" sz="quarter" idx="14"/>
          </p:nvPr>
        </p:nvSpPr>
        <p:spPr>
          <a:xfrm>
            <a:off x="525599" y="1931988"/>
            <a:ext cx="2556000" cy="1593882"/>
          </a:xfrm>
        </p:spPr>
        <p:txBody>
          <a:bodyPr>
            <a:noAutofit/>
          </a:bodyPr>
          <a:lstStyle/>
          <a:p>
            <a:r>
              <a:rPr lang="en-US"/>
              <a:t>Click icon to add picture</a:t>
            </a:r>
            <a:endParaRPr lang="fi-FI" dirty="0"/>
          </a:p>
        </p:txBody>
      </p:sp>
      <p:sp>
        <p:nvSpPr>
          <p:cNvPr id="16" name="Text Placeholder 15">
            <a:extLst>
              <a:ext uri="{FF2B5EF4-FFF2-40B4-BE49-F238E27FC236}">
                <a16:creationId xmlns:a16="http://schemas.microsoft.com/office/drawing/2014/main" id="{F8C0298E-F14A-6845-92C8-38BD03C68323}"/>
              </a:ext>
            </a:extLst>
          </p:cNvPr>
          <p:cNvSpPr>
            <a:spLocks noGrp="1"/>
          </p:cNvSpPr>
          <p:nvPr>
            <p:ph type="body" sz="quarter" idx="15"/>
          </p:nvPr>
        </p:nvSpPr>
        <p:spPr>
          <a:xfrm>
            <a:off x="525599" y="3455625"/>
            <a:ext cx="2556000" cy="2755084"/>
          </a:xfrm>
          <a:solidFill>
            <a:srgbClr val="EFEFEF"/>
          </a:solidFill>
        </p:spPr>
        <p:txBody>
          <a:bodyPr lIns="144000" tIns="216000" rIns="144000" bIns="216000">
            <a:noAutofit/>
          </a:bodyPr>
          <a:lstStyle>
            <a:lvl1pPr marL="0" indent="0">
              <a:lnSpc>
                <a:spcPct val="100000"/>
              </a:lnSpc>
              <a:buNone/>
              <a:defRPr sz="1600"/>
            </a:lvl1pPr>
            <a:lvl2pPr marL="314325" indent="0">
              <a:lnSpc>
                <a:spcPct val="100000"/>
              </a:lnSpc>
              <a:buNone/>
              <a:defRPr sz="1600"/>
            </a:lvl2pPr>
            <a:lvl3pPr marL="671513" indent="0">
              <a:lnSpc>
                <a:spcPct val="100000"/>
              </a:lnSpc>
              <a:buNone/>
              <a:defRPr sz="1600"/>
            </a:lvl3pPr>
            <a:lvl4pPr marL="1027112" indent="0">
              <a:lnSpc>
                <a:spcPct val="100000"/>
              </a:lnSpc>
              <a:buNone/>
              <a:defRPr sz="1600"/>
            </a:lvl4pPr>
            <a:lvl5pPr marL="1336675" indent="0">
              <a:lnSpc>
                <a:spcPct val="100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8" name="Picture Placeholder 6">
            <a:extLst>
              <a:ext uri="{FF2B5EF4-FFF2-40B4-BE49-F238E27FC236}">
                <a16:creationId xmlns:a16="http://schemas.microsoft.com/office/drawing/2014/main" id="{5111911C-6CB3-AD44-A987-239427CE4085}"/>
              </a:ext>
            </a:extLst>
          </p:cNvPr>
          <p:cNvSpPr>
            <a:spLocks noGrp="1"/>
          </p:cNvSpPr>
          <p:nvPr>
            <p:ph type="pic" sz="quarter" idx="16"/>
          </p:nvPr>
        </p:nvSpPr>
        <p:spPr>
          <a:xfrm>
            <a:off x="3350185" y="1931988"/>
            <a:ext cx="2556000" cy="1593882"/>
          </a:xfrm>
        </p:spPr>
        <p:txBody>
          <a:bodyPr>
            <a:noAutofit/>
          </a:bodyPr>
          <a:lstStyle/>
          <a:p>
            <a:r>
              <a:rPr lang="en-US"/>
              <a:t>Click icon to add picture</a:t>
            </a:r>
            <a:endParaRPr lang="fi-FI" dirty="0"/>
          </a:p>
        </p:txBody>
      </p:sp>
      <p:sp>
        <p:nvSpPr>
          <p:cNvPr id="29" name="Text Placeholder 15">
            <a:extLst>
              <a:ext uri="{FF2B5EF4-FFF2-40B4-BE49-F238E27FC236}">
                <a16:creationId xmlns:a16="http://schemas.microsoft.com/office/drawing/2014/main" id="{4B81E064-8551-694A-8FD5-C523BEB10D17}"/>
              </a:ext>
            </a:extLst>
          </p:cNvPr>
          <p:cNvSpPr>
            <a:spLocks noGrp="1"/>
          </p:cNvSpPr>
          <p:nvPr>
            <p:ph type="body" sz="quarter" idx="17"/>
          </p:nvPr>
        </p:nvSpPr>
        <p:spPr>
          <a:xfrm>
            <a:off x="3350185" y="3455625"/>
            <a:ext cx="2556000" cy="2755084"/>
          </a:xfrm>
          <a:solidFill>
            <a:srgbClr val="EFEFEF"/>
          </a:solidFill>
        </p:spPr>
        <p:txBody>
          <a:bodyPr lIns="144000" tIns="216000" rIns="144000" bIns="216000">
            <a:noAutofit/>
          </a:bodyPr>
          <a:lstStyle>
            <a:lvl1pPr marL="0" indent="0">
              <a:lnSpc>
                <a:spcPct val="100000"/>
              </a:lnSpc>
              <a:buNone/>
              <a:defRPr sz="1600"/>
            </a:lvl1pPr>
            <a:lvl2pPr marL="314325" indent="0">
              <a:lnSpc>
                <a:spcPct val="100000"/>
              </a:lnSpc>
              <a:buNone/>
              <a:defRPr sz="1600"/>
            </a:lvl2pPr>
            <a:lvl3pPr marL="671513" indent="0">
              <a:lnSpc>
                <a:spcPct val="100000"/>
              </a:lnSpc>
              <a:buNone/>
              <a:defRPr sz="1600"/>
            </a:lvl3pPr>
            <a:lvl4pPr marL="1027112" indent="0">
              <a:lnSpc>
                <a:spcPct val="100000"/>
              </a:lnSpc>
              <a:buNone/>
              <a:defRPr sz="1600"/>
            </a:lvl4pPr>
            <a:lvl5pPr marL="1336675" indent="0">
              <a:lnSpc>
                <a:spcPct val="100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0" name="Picture Placeholder 6">
            <a:extLst>
              <a:ext uri="{FF2B5EF4-FFF2-40B4-BE49-F238E27FC236}">
                <a16:creationId xmlns:a16="http://schemas.microsoft.com/office/drawing/2014/main" id="{E37D0D04-EE41-5F42-BA3B-67ED3166C673}"/>
              </a:ext>
            </a:extLst>
          </p:cNvPr>
          <p:cNvSpPr>
            <a:spLocks noGrp="1"/>
          </p:cNvSpPr>
          <p:nvPr>
            <p:ph type="pic" sz="quarter" idx="18"/>
          </p:nvPr>
        </p:nvSpPr>
        <p:spPr>
          <a:xfrm>
            <a:off x="6174772" y="1931988"/>
            <a:ext cx="2556000" cy="1593882"/>
          </a:xfrm>
        </p:spPr>
        <p:txBody>
          <a:bodyPr>
            <a:noAutofit/>
          </a:bodyPr>
          <a:lstStyle/>
          <a:p>
            <a:r>
              <a:rPr lang="en-US"/>
              <a:t>Click icon to add picture</a:t>
            </a:r>
            <a:endParaRPr lang="fi-FI" dirty="0"/>
          </a:p>
        </p:txBody>
      </p:sp>
      <p:sp>
        <p:nvSpPr>
          <p:cNvPr id="31" name="Text Placeholder 15">
            <a:extLst>
              <a:ext uri="{FF2B5EF4-FFF2-40B4-BE49-F238E27FC236}">
                <a16:creationId xmlns:a16="http://schemas.microsoft.com/office/drawing/2014/main" id="{C7609D31-2B9E-9841-9A07-1A4FC7045736}"/>
              </a:ext>
            </a:extLst>
          </p:cNvPr>
          <p:cNvSpPr>
            <a:spLocks noGrp="1"/>
          </p:cNvSpPr>
          <p:nvPr>
            <p:ph type="body" sz="quarter" idx="19"/>
          </p:nvPr>
        </p:nvSpPr>
        <p:spPr>
          <a:xfrm>
            <a:off x="6174772" y="3455625"/>
            <a:ext cx="2556000" cy="2755084"/>
          </a:xfrm>
          <a:solidFill>
            <a:srgbClr val="EFEFEF"/>
          </a:solidFill>
        </p:spPr>
        <p:txBody>
          <a:bodyPr lIns="144000" tIns="216000" rIns="144000" bIns="216000">
            <a:noAutofit/>
          </a:bodyPr>
          <a:lstStyle>
            <a:lvl1pPr marL="0" indent="0">
              <a:lnSpc>
                <a:spcPct val="100000"/>
              </a:lnSpc>
              <a:buNone/>
              <a:defRPr sz="1600"/>
            </a:lvl1pPr>
            <a:lvl2pPr marL="314325" indent="0">
              <a:lnSpc>
                <a:spcPct val="100000"/>
              </a:lnSpc>
              <a:buNone/>
              <a:defRPr sz="1600"/>
            </a:lvl2pPr>
            <a:lvl3pPr marL="671513" indent="0">
              <a:lnSpc>
                <a:spcPct val="100000"/>
              </a:lnSpc>
              <a:buNone/>
              <a:defRPr sz="1600"/>
            </a:lvl3pPr>
            <a:lvl4pPr marL="1027112" indent="0">
              <a:lnSpc>
                <a:spcPct val="100000"/>
              </a:lnSpc>
              <a:buNone/>
              <a:defRPr sz="1600"/>
            </a:lvl4pPr>
            <a:lvl5pPr marL="1336675" indent="0">
              <a:lnSpc>
                <a:spcPct val="100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2" name="Footer Placeholder 10">
            <a:extLst>
              <a:ext uri="{FF2B5EF4-FFF2-40B4-BE49-F238E27FC236}">
                <a16:creationId xmlns:a16="http://schemas.microsoft.com/office/drawing/2014/main" id="{74C35F04-76D4-4B98-A67F-2CB880FD6A98}"/>
              </a:ext>
            </a:extLst>
          </p:cNvPr>
          <p:cNvSpPr>
            <a:spLocks noGrp="1"/>
          </p:cNvSpPr>
          <p:nvPr>
            <p:ph type="ftr" sz="quarter" idx="13"/>
          </p:nvPr>
        </p:nvSpPr>
        <p:spPr>
          <a:xfrm>
            <a:off x="525600" y="6489701"/>
            <a:ext cx="50841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r>
              <a:rPr lang="fi-FI"/>
              <a:t>jari.pirhonen@tuni.fi</a:t>
            </a:r>
            <a:endParaRPr lang="fi-FI" dirty="0"/>
          </a:p>
        </p:txBody>
      </p:sp>
      <p:sp>
        <p:nvSpPr>
          <p:cNvPr id="13" name="Date Placeholder 3">
            <a:extLst>
              <a:ext uri="{FF2B5EF4-FFF2-40B4-BE49-F238E27FC236}">
                <a16:creationId xmlns:a16="http://schemas.microsoft.com/office/drawing/2014/main" id="{5B0E0DDA-5CA9-4B27-BE41-C54D24E6B5FE}"/>
              </a:ext>
            </a:extLst>
          </p:cNvPr>
          <p:cNvSpPr>
            <a:spLocks noGrp="1"/>
          </p:cNvSpPr>
          <p:nvPr>
            <p:ph type="dt" sz="half" idx="2"/>
          </p:nvPr>
        </p:nvSpPr>
        <p:spPr>
          <a:xfrm>
            <a:off x="7291748" y="6489700"/>
            <a:ext cx="1272658"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72A8CCBA-07D9-40E6-A363-CE20DEB8F58B}" type="datetime1">
              <a:rPr lang="fi-FI" smtClean="0"/>
              <a:t>13.11.2025</a:t>
            </a:fld>
            <a:endParaRPr lang="fi-FI" dirty="0"/>
          </a:p>
        </p:txBody>
      </p:sp>
      <p:sp>
        <p:nvSpPr>
          <p:cNvPr id="17" name="Slide Number Placeholder 5">
            <a:extLst>
              <a:ext uri="{FF2B5EF4-FFF2-40B4-BE49-F238E27FC236}">
                <a16:creationId xmlns:a16="http://schemas.microsoft.com/office/drawing/2014/main" id="{C9C5169E-AE9D-410D-962F-28AE5D2C7648}"/>
              </a:ext>
            </a:extLst>
          </p:cNvPr>
          <p:cNvSpPr>
            <a:spLocks noGrp="1"/>
          </p:cNvSpPr>
          <p:nvPr>
            <p:ph type="sldNum" sz="quarter" idx="4"/>
          </p:nvPr>
        </p:nvSpPr>
        <p:spPr>
          <a:xfrm>
            <a:off x="8620348" y="6489701"/>
            <a:ext cx="371246"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2224006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895A594-3BD2-D54E-93FD-6F7FCA50C312}"/>
              </a:ext>
            </a:extLst>
          </p:cNvPr>
          <p:cNvSpPr>
            <a:spLocks noGrp="1"/>
          </p:cNvSpPr>
          <p:nvPr>
            <p:ph type="title" hasCustomPrompt="1"/>
          </p:nvPr>
        </p:nvSpPr>
        <p:spPr>
          <a:xfrm>
            <a:off x="525600" y="2682000"/>
            <a:ext cx="7995188" cy="1820862"/>
          </a:xfrm>
          <a:prstGeom prst="rect">
            <a:avLst/>
          </a:prstGeom>
        </p:spPr>
        <p:txBody>
          <a:bodyPr anchor="b" anchorCtr="0">
            <a:noAutofit/>
          </a:bodyPr>
          <a:lstStyle>
            <a:lvl1pPr algn="r">
              <a:defRPr sz="5400">
                <a:solidFill>
                  <a:srgbClr val="4E008E"/>
                </a:solidFill>
              </a:defRPr>
            </a:lvl1pPr>
          </a:lstStyle>
          <a:p>
            <a:r>
              <a:rPr lang="en-US" dirty="0"/>
              <a:t>“Insert </a:t>
            </a:r>
            <a:br>
              <a:rPr lang="en-US" dirty="0"/>
            </a:br>
            <a:r>
              <a:rPr lang="en-US" dirty="0"/>
              <a:t>text here.”</a:t>
            </a:r>
          </a:p>
        </p:txBody>
      </p:sp>
      <p:sp>
        <p:nvSpPr>
          <p:cNvPr id="13" name="Tekstin paikkamerkki 2"/>
          <p:cNvSpPr>
            <a:spLocks noGrp="1"/>
          </p:cNvSpPr>
          <p:nvPr>
            <p:ph type="body" sz="quarter" idx="11" hasCustomPrompt="1"/>
          </p:nvPr>
        </p:nvSpPr>
        <p:spPr>
          <a:xfrm>
            <a:off x="525600" y="4608000"/>
            <a:ext cx="7995047" cy="1440000"/>
          </a:xfrm>
        </p:spPr>
        <p:txBody>
          <a:bodyPr>
            <a:noAutofit/>
          </a:bodyPr>
          <a:lstStyle>
            <a:lvl1pPr marL="0" indent="0" algn="r">
              <a:buFontTx/>
              <a:buNone/>
              <a:defRPr sz="3200">
                <a:solidFill>
                  <a:srgbClr val="4E008E"/>
                </a:solidFill>
              </a:defRPr>
            </a:lvl1pPr>
            <a:lvl2pPr marL="314325" indent="0" algn="r">
              <a:buFontTx/>
              <a:buNone/>
              <a:defRPr/>
            </a:lvl2pPr>
            <a:lvl3pPr marL="671513" indent="0" algn="r">
              <a:buFontTx/>
              <a:buNone/>
              <a:defRPr/>
            </a:lvl3pPr>
            <a:lvl4pPr marL="1027112" indent="0" algn="r">
              <a:buFontTx/>
              <a:buNone/>
              <a:defRPr/>
            </a:lvl4pPr>
            <a:lvl5pPr marL="1336675" indent="0" algn="r">
              <a:buFontTx/>
              <a:buNone/>
              <a:defRPr/>
            </a:lvl5pPr>
          </a:lstStyle>
          <a:p>
            <a:pPr lvl="0"/>
            <a:r>
              <a:rPr lang="fi-FI" dirty="0"/>
              <a:t>– </a:t>
            </a:r>
            <a:r>
              <a:rPr lang="fi-FI" dirty="0" err="1"/>
              <a:t>Firstname</a:t>
            </a:r>
            <a:r>
              <a:rPr lang="fi-FI" dirty="0"/>
              <a:t> </a:t>
            </a:r>
            <a:r>
              <a:rPr lang="fi-FI" dirty="0" err="1"/>
              <a:t>Lastname</a:t>
            </a:r>
            <a:endParaRPr lang="fi-FI" dirty="0"/>
          </a:p>
        </p:txBody>
      </p:sp>
      <p:sp>
        <p:nvSpPr>
          <p:cNvPr id="8" name="Footer Placeholder 10">
            <a:extLst>
              <a:ext uri="{FF2B5EF4-FFF2-40B4-BE49-F238E27FC236}">
                <a16:creationId xmlns:a16="http://schemas.microsoft.com/office/drawing/2014/main" id="{D38B48EA-3C26-4DE6-8A6F-BD13DFD31C46}"/>
              </a:ext>
            </a:extLst>
          </p:cNvPr>
          <p:cNvSpPr>
            <a:spLocks noGrp="1"/>
          </p:cNvSpPr>
          <p:nvPr>
            <p:ph type="ftr" sz="quarter" idx="13"/>
          </p:nvPr>
        </p:nvSpPr>
        <p:spPr>
          <a:xfrm>
            <a:off x="525600" y="6489701"/>
            <a:ext cx="50841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r>
              <a:rPr lang="fi-FI"/>
              <a:t>jari.pirhonen@tuni.fi</a:t>
            </a:r>
            <a:endParaRPr lang="fi-FI" dirty="0"/>
          </a:p>
        </p:txBody>
      </p:sp>
      <p:sp>
        <p:nvSpPr>
          <p:cNvPr id="7" name="Date Placeholder 3">
            <a:extLst>
              <a:ext uri="{FF2B5EF4-FFF2-40B4-BE49-F238E27FC236}">
                <a16:creationId xmlns:a16="http://schemas.microsoft.com/office/drawing/2014/main" id="{130AE52C-167D-4BB2-ADD4-82DBD1290C74}"/>
              </a:ext>
            </a:extLst>
          </p:cNvPr>
          <p:cNvSpPr>
            <a:spLocks noGrp="1"/>
          </p:cNvSpPr>
          <p:nvPr>
            <p:ph type="dt" sz="half" idx="2"/>
          </p:nvPr>
        </p:nvSpPr>
        <p:spPr>
          <a:xfrm>
            <a:off x="7291748" y="6489700"/>
            <a:ext cx="1272658"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117864AF-238B-408B-9357-A09B858158C4}" type="datetime1">
              <a:rPr lang="fi-FI" smtClean="0"/>
              <a:t>13.11.2025</a:t>
            </a:fld>
            <a:endParaRPr lang="fi-FI" dirty="0"/>
          </a:p>
        </p:txBody>
      </p:sp>
      <p:sp>
        <p:nvSpPr>
          <p:cNvPr id="10" name="Slide Number Placeholder 5">
            <a:extLst>
              <a:ext uri="{FF2B5EF4-FFF2-40B4-BE49-F238E27FC236}">
                <a16:creationId xmlns:a16="http://schemas.microsoft.com/office/drawing/2014/main" id="{960F401D-7565-4588-B0BD-BC02CBD5001C}"/>
              </a:ext>
            </a:extLst>
          </p:cNvPr>
          <p:cNvSpPr>
            <a:spLocks noGrp="1"/>
          </p:cNvSpPr>
          <p:nvPr>
            <p:ph type="sldNum" sz="quarter" idx="4"/>
          </p:nvPr>
        </p:nvSpPr>
        <p:spPr>
          <a:xfrm>
            <a:off x="8620348" y="6489701"/>
            <a:ext cx="371246"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50049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p:nvPr>
        </p:nvSpPr>
        <p:spPr>
          <a:xfrm>
            <a:off x="525600" y="2757600"/>
            <a:ext cx="8208000" cy="1440000"/>
          </a:xfrm>
          <a:prstGeom prst="rect">
            <a:avLst/>
          </a:prstGeom>
        </p:spPr>
        <p:txBody>
          <a:bodyPr anchor="b">
            <a:noAutofit/>
          </a:bodyPr>
          <a:lstStyle>
            <a:lvl1pPr algn="ctr">
              <a:defRPr sz="5400">
                <a:solidFill>
                  <a:srgbClr val="4E008E"/>
                </a:solidFill>
              </a:defRPr>
            </a:lvl1pPr>
          </a:lstStyle>
          <a:p>
            <a:r>
              <a:rPr lang="en-US"/>
              <a:t>Click to edit Master title style</a:t>
            </a:r>
            <a:endParaRPr lang="en-US" dirty="0"/>
          </a:p>
        </p:txBody>
      </p:sp>
      <p:sp>
        <p:nvSpPr>
          <p:cNvPr id="3" name="Subtitle 2"/>
          <p:cNvSpPr>
            <a:spLocks noGrp="1"/>
          </p:cNvSpPr>
          <p:nvPr>
            <p:ph type="subTitle" idx="1"/>
          </p:nvPr>
        </p:nvSpPr>
        <p:spPr>
          <a:xfrm>
            <a:off x="525600" y="4435200"/>
            <a:ext cx="8208000" cy="1440000"/>
          </a:xfrm>
        </p:spPr>
        <p:txBody>
          <a:bodyPr>
            <a:noAutofit/>
          </a:bodyPr>
          <a:lstStyle>
            <a:lvl1pPr marL="0" indent="0" algn="ctr">
              <a:buNone/>
              <a:defRPr sz="3200">
                <a:solidFill>
                  <a:srgbClr val="4E00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ooter Placeholder 10">
            <a:extLst>
              <a:ext uri="{FF2B5EF4-FFF2-40B4-BE49-F238E27FC236}">
                <a16:creationId xmlns:a16="http://schemas.microsoft.com/office/drawing/2014/main" id="{B2D621D0-61E7-E946-BBC9-24D91EEA5E2F}"/>
              </a:ext>
            </a:extLst>
          </p:cNvPr>
          <p:cNvSpPr>
            <a:spLocks noGrp="1"/>
          </p:cNvSpPr>
          <p:nvPr>
            <p:ph type="ftr" sz="quarter" idx="3"/>
          </p:nvPr>
        </p:nvSpPr>
        <p:spPr>
          <a:xfrm>
            <a:off x="525600" y="6489701"/>
            <a:ext cx="50841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r>
              <a:rPr lang="fi-FI"/>
              <a:t>jari.pirhonen@tuni.fi</a:t>
            </a:r>
            <a:endParaRPr lang="fi-FI" dirty="0"/>
          </a:p>
        </p:txBody>
      </p:sp>
      <p:sp>
        <p:nvSpPr>
          <p:cNvPr id="10" name="Date Placeholder 3">
            <a:extLst>
              <a:ext uri="{FF2B5EF4-FFF2-40B4-BE49-F238E27FC236}">
                <a16:creationId xmlns:a16="http://schemas.microsoft.com/office/drawing/2014/main" id="{56A5BB44-30CC-4589-B105-5A38F5018644}"/>
              </a:ext>
            </a:extLst>
          </p:cNvPr>
          <p:cNvSpPr>
            <a:spLocks noGrp="1"/>
          </p:cNvSpPr>
          <p:nvPr>
            <p:ph type="dt" sz="half" idx="2"/>
          </p:nvPr>
        </p:nvSpPr>
        <p:spPr>
          <a:xfrm>
            <a:off x="7291748" y="6489700"/>
            <a:ext cx="1272658"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1864A70-9F1A-428A-BB92-78CFDD093ACD}" type="datetime1">
              <a:rPr lang="fi-FI" smtClean="0"/>
              <a:t>13.11.2025</a:t>
            </a:fld>
            <a:endParaRPr lang="fi-FI" dirty="0"/>
          </a:p>
        </p:txBody>
      </p:sp>
      <p:sp>
        <p:nvSpPr>
          <p:cNvPr id="11" name="Slide Number Placeholder 5">
            <a:extLst>
              <a:ext uri="{FF2B5EF4-FFF2-40B4-BE49-F238E27FC236}">
                <a16:creationId xmlns:a16="http://schemas.microsoft.com/office/drawing/2014/main" id="{A9F0F7BA-4DF5-454E-B5F4-06CC92AEED0A}"/>
              </a:ext>
            </a:extLst>
          </p:cNvPr>
          <p:cNvSpPr>
            <a:spLocks noGrp="1"/>
          </p:cNvSpPr>
          <p:nvPr>
            <p:ph type="sldNum" sz="quarter" idx="4"/>
          </p:nvPr>
        </p:nvSpPr>
        <p:spPr>
          <a:xfrm>
            <a:off x="8620348" y="6489701"/>
            <a:ext cx="371246"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181463487"/>
      </p:ext>
    </p:extLst>
  </p:cSld>
  <p:clrMapOvr>
    <a:masterClrMapping/>
  </p:clrMapOvr>
  <p:extLst>
    <p:ext uri="{DCECCB84-F9BA-43D5-87BE-67443E8EF086}">
      <p15:sldGuideLst xmlns:p15="http://schemas.microsoft.com/office/powerpoint/2012/main">
        <p15:guide id="1" orient="horz" pos="73" userDrawn="1">
          <p15:clr>
            <a:srgbClr val="FBAE40"/>
          </p15:clr>
        </p15:guide>
        <p15:guide id="2" pos="56" userDrawn="1">
          <p15:clr>
            <a:srgbClr val="FBAE40"/>
          </p15:clr>
        </p15:guide>
        <p15:guide id="3" pos="5704" userDrawn="1">
          <p15:clr>
            <a:srgbClr val="FBAE40"/>
          </p15:clr>
        </p15:guide>
        <p15:guide id="4" orient="horz" pos="424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813F3F-2A3A-458F-A2EC-A76A07D3B20E}"/>
              </a:ext>
              <a:ext uri="{C183D7F6-B498-43B3-948B-1728B52AA6E4}">
                <adec:decorative xmlns:adec="http://schemas.microsoft.com/office/drawing/2017/decorative" val="1"/>
              </a:ext>
            </a:extLst>
          </p:cNvPr>
          <p:cNvSpPr/>
          <p:nvPr userDrawn="1"/>
        </p:nvSpPr>
        <p:spPr>
          <a:xfrm>
            <a:off x="273452" y="640094"/>
            <a:ext cx="8870547"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chemeClr val="tx1">
                  <a:lumMod val="60000"/>
                  <a:lumOff val="40000"/>
                </a:schemeClr>
              </a:solidFill>
            </a:endParaRPr>
          </a:p>
        </p:txBody>
      </p:sp>
      <p:sp>
        <p:nvSpPr>
          <p:cNvPr id="11" name="Title 1"/>
          <p:cNvSpPr>
            <a:spLocks noGrp="1"/>
          </p:cNvSpPr>
          <p:nvPr>
            <p:ph type="title" hasCustomPrompt="1"/>
          </p:nvPr>
        </p:nvSpPr>
        <p:spPr>
          <a:xfrm>
            <a:off x="525600" y="2683405"/>
            <a:ext cx="7995188" cy="1820862"/>
          </a:xfrm>
          <a:prstGeom prst="rect">
            <a:avLst/>
          </a:prstGeom>
        </p:spPr>
        <p:txBody>
          <a:bodyPr anchor="b" anchorCtr="0">
            <a:noAutofit/>
          </a:bodyPr>
          <a:lstStyle>
            <a:lvl1pPr algn="r">
              <a:defRPr sz="5400">
                <a:solidFill>
                  <a:schemeClr val="bg1"/>
                </a:solidFill>
              </a:defRPr>
            </a:lvl1pPr>
          </a:lstStyle>
          <a:p>
            <a:r>
              <a:rPr lang="en-US" dirty="0"/>
              <a:t>“Insert </a:t>
            </a:r>
            <a:br>
              <a:rPr lang="en-US" dirty="0"/>
            </a:br>
            <a:r>
              <a:rPr lang="en-US" dirty="0"/>
              <a:t>text here.”</a:t>
            </a:r>
          </a:p>
        </p:txBody>
      </p:sp>
      <p:sp>
        <p:nvSpPr>
          <p:cNvPr id="12" name="Tekstin paikkamerkki 13"/>
          <p:cNvSpPr>
            <a:spLocks noGrp="1"/>
          </p:cNvSpPr>
          <p:nvPr>
            <p:ph type="body" sz="quarter" idx="12" hasCustomPrompt="1"/>
          </p:nvPr>
        </p:nvSpPr>
        <p:spPr>
          <a:xfrm>
            <a:off x="525600" y="4606387"/>
            <a:ext cx="7983262" cy="1440000"/>
          </a:xfrm>
        </p:spPr>
        <p:txBody>
          <a:bodyPr>
            <a:noAutofit/>
          </a:bodyPr>
          <a:lstStyle>
            <a:lvl1pPr marL="0" indent="0" algn="r">
              <a:buFontTx/>
              <a:buNone/>
              <a:defRPr sz="3200">
                <a:solidFill>
                  <a:schemeClr val="bg1"/>
                </a:solidFill>
              </a:defRPr>
            </a:lvl1pPr>
            <a:lvl2pPr marL="314325" indent="0">
              <a:buFontTx/>
              <a:buNone/>
              <a:defRPr>
                <a:solidFill>
                  <a:schemeClr val="bg1"/>
                </a:solidFill>
              </a:defRPr>
            </a:lvl2pPr>
            <a:lvl3pPr marL="671513" indent="0">
              <a:buFontTx/>
              <a:buNone/>
              <a:defRPr>
                <a:solidFill>
                  <a:schemeClr val="bg1"/>
                </a:solidFill>
              </a:defRPr>
            </a:lvl3pPr>
            <a:lvl4pPr marL="1027112" indent="0">
              <a:buFontTx/>
              <a:buNone/>
              <a:defRPr>
                <a:solidFill>
                  <a:schemeClr val="bg1"/>
                </a:solidFill>
              </a:defRPr>
            </a:lvl4pPr>
            <a:lvl5pPr marL="1336675" indent="0">
              <a:buFontTx/>
              <a:buNone/>
              <a:defRPr>
                <a:solidFill>
                  <a:schemeClr val="bg1"/>
                </a:solidFill>
              </a:defRPr>
            </a:lvl5pPr>
          </a:lstStyle>
          <a:p>
            <a:pPr algn="r"/>
            <a:r>
              <a:rPr lang="fi-FI" dirty="0">
                <a:solidFill>
                  <a:schemeClr val="bg1"/>
                </a:solidFill>
              </a:rPr>
              <a:t>– </a:t>
            </a:r>
            <a:r>
              <a:rPr lang="fi-FI" dirty="0" err="1">
                <a:solidFill>
                  <a:schemeClr val="bg1"/>
                </a:solidFill>
              </a:rPr>
              <a:t>Firstname</a:t>
            </a:r>
            <a:r>
              <a:rPr lang="fi-FI" dirty="0">
                <a:solidFill>
                  <a:schemeClr val="bg1"/>
                </a:solidFill>
              </a:rPr>
              <a:t> </a:t>
            </a:r>
            <a:r>
              <a:rPr lang="fi-FI" dirty="0" err="1">
                <a:solidFill>
                  <a:schemeClr val="bg1"/>
                </a:solidFill>
              </a:rPr>
              <a:t>Lastname</a:t>
            </a:r>
            <a:endParaRPr lang="fi-FI" dirty="0">
              <a:solidFill>
                <a:schemeClr val="bg1"/>
              </a:solidFill>
            </a:endParaRPr>
          </a:p>
        </p:txBody>
      </p:sp>
      <p:sp>
        <p:nvSpPr>
          <p:cNvPr id="13" name="Footer Placeholder 4">
            <a:extLst>
              <a:ext uri="{FF2B5EF4-FFF2-40B4-BE49-F238E27FC236}">
                <a16:creationId xmlns:a16="http://schemas.microsoft.com/office/drawing/2014/main" id="{D4DAC962-BCA0-4E26-A90A-EC7C6038D1A4}"/>
              </a:ext>
            </a:extLst>
          </p:cNvPr>
          <p:cNvSpPr>
            <a:spLocks noGrp="1"/>
          </p:cNvSpPr>
          <p:nvPr>
            <p:ph type="ftr" sz="quarter" idx="11"/>
          </p:nvPr>
        </p:nvSpPr>
        <p:spPr>
          <a:xfrm>
            <a:off x="525600" y="6489701"/>
            <a:ext cx="5084669" cy="251947"/>
          </a:xfrm>
          <a:prstGeom prst="rect">
            <a:avLst/>
          </a:prstGeom>
        </p:spPr>
        <p:txBody>
          <a:bodyPr/>
          <a:lstStyle>
            <a:lvl1pPr>
              <a:defRPr>
                <a:solidFill>
                  <a:schemeClr val="bg1"/>
                </a:solidFill>
              </a:defRPr>
            </a:lvl1pPr>
          </a:lstStyle>
          <a:p>
            <a:r>
              <a:rPr lang="fi-FI"/>
              <a:t>jari.pirhonen@tuni.fi</a:t>
            </a:r>
            <a:endParaRPr lang="fi-FI" dirty="0"/>
          </a:p>
        </p:txBody>
      </p:sp>
      <p:sp>
        <p:nvSpPr>
          <p:cNvPr id="9" name="Date Placeholder 3">
            <a:extLst>
              <a:ext uri="{FF2B5EF4-FFF2-40B4-BE49-F238E27FC236}">
                <a16:creationId xmlns:a16="http://schemas.microsoft.com/office/drawing/2014/main" id="{E134B9F2-A871-4CF7-A103-C1C78723A8DB}"/>
              </a:ext>
            </a:extLst>
          </p:cNvPr>
          <p:cNvSpPr txBox="1">
            <a:spLocks/>
          </p:cNvSpPr>
          <p:nvPr userDrawn="1"/>
        </p:nvSpPr>
        <p:spPr>
          <a:xfrm>
            <a:off x="7291748" y="6489700"/>
            <a:ext cx="1272658" cy="254172"/>
          </a:xfrm>
          <a:prstGeom prst="rect">
            <a:avLst/>
          </a:prstGeom>
        </p:spPr>
        <p:txBody>
          <a:bodyPr vert="horz" lIns="0" tIns="45720" rIns="0" bIns="45720" rtlCol="0" anchor="b" anchorCtr="0"/>
          <a:lstStyle>
            <a:defPPr>
              <a:defRPr lang="fi-FI"/>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0DC808-9B4F-47F6-816E-B4DD926C39FF}" type="datetime1">
              <a:rPr lang="fi-FI" smtClean="0">
                <a:solidFill>
                  <a:schemeClr val="bg1"/>
                </a:solidFill>
              </a:rPr>
              <a:pPr/>
              <a:t>13.11.2025</a:t>
            </a:fld>
            <a:endParaRPr lang="fi-FI" dirty="0">
              <a:solidFill>
                <a:schemeClr val="bg1"/>
              </a:solidFill>
            </a:endParaRPr>
          </a:p>
        </p:txBody>
      </p:sp>
      <p:sp>
        <p:nvSpPr>
          <p:cNvPr id="10" name="Slide Number Placeholder 5">
            <a:extLst>
              <a:ext uri="{FF2B5EF4-FFF2-40B4-BE49-F238E27FC236}">
                <a16:creationId xmlns:a16="http://schemas.microsoft.com/office/drawing/2014/main" id="{9069098A-11C4-4873-89B9-D56B61DBEB24}"/>
              </a:ext>
            </a:extLst>
          </p:cNvPr>
          <p:cNvSpPr txBox="1">
            <a:spLocks/>
          </p:cNvSpPr>
          <p:nvPr userDrawn="1"/>
        </p:nvSpPr>
        <p:spPr>
          <a:xfrm>
            <a:off x="8617790" y="6489701"/>
            <a:ext cx="373804" cy="254015"/>
          </a:xfrm>
          <a:prstGeom prst="rect">
            <a:avLst/>
          </a:prstGeom>
        </p:spPr>
        <p:txBody>
          <a:bodyPr vert="horz" lIns="0" tIns="45720" rIns="91440" bIns="45720" rtlCol="0" anchor="b" anchorCtr="0"/>
          <a:lstStyle>
            <a:defPPr>
              <a:defRPr lang="fi-FI"/>
            </a:defPPr>
            <a:lvl1pPr marL="0" algn="l"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  </a:t>
            </a:r>
            <a:fld id="{CDC8994D-33BE-6F4B-918B-78B2D731EB1C}" type="slidenum">
              <a:rPr lang="fi-FI" smtClean="0">
                <a:solidFill>
                  <a:schemeClr val="bg1"/>
                </a:solidFill>
              </a:rPr>
              <a:pPr/>
              <a:t>‹#›</a:t>
            </a:fld>
            <a:endParaRPr lang="fi-FI" dirty="0">
              <a:solidFill>
                <a:schemeClr val="bg1"/>
              </a:solidFill>
            </a:endParaRPr>
          </a:p>
        </p:txBody>
      </p:sp>
    </p:spTree>
    <p:extLst>
      <p:ext uri="{BB962C8B-B14F-4D97-AF65-F5344CB8AC3E}">
        <p14:creationId xmlns:p14="http://schemas.microsoft.com/office/powerpoint/2010/main" val="2704231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er - whit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B2510EA-1654-E84D-A789-CFF2920E002A}"/>
              </a:ext>
              <a:ext uri="{C183D7F6-B498-43B3-948B-1728B52AA6E4}">
                <adec:decorative xmlns:adec="http://schemas.microsoft.com/office/drawing/2017/decorative" val="1"/>
              </a:ext>
            </a:extLst>
          </p:cNvPr>
          <p:cNvSpPr/>
          <p:nvPr userDrawn="1"/>
        </p:nvSpPr>
        <p:spPr>
          <a:xfrm>
            <a:off x="273452" y="636422"/>
            <a:ext cx="8870548" cy="6221578"/>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chemeClr val="tx1">
                  <a:lumMod val="60000"/>
                  <a:lumOff val="40000"/>
                </a:schemeClr>
              </a:solidFill>
            </a:endParaRPr>
          </a:p>
        </p:txBody>
      </p:sp>
      <p:sp>
        <p:nvSpPr>
          <p:cNvPr id="7" name="Rectangle 6">
            <a:extLst>
              <a:ext uri="{FF2B5EF4-FFF2-40B4-BE49-F238E27FC236}">
                <a16:creationId xmlns:a16="http://schemas.microsoft.com/office/drawing/2014/main" id="{53B9B4DE-33B9-0041-8077-678234364330}"/>
              </a:ext>
              <a:ext uri="{C183D7F6-B498-43B3-948B-1728B52AA6E4}">
                <adec:decorative xmlns:adec="http://schemas.microsoft.com/office/drawing/2017/decorative" val="1"/>
              </a:ext>
            </a:extLst>
          </p:cNvPr>
          <p:cNvSpPr/>
          <p:nvPr userDrawn="1"/>
        </p:nvSpPr>
        <p:spPr>
          <a:xfrm>
            <a:off x="820132" y="1569142"/>
            <a:ext cx="7268066" cy="4060706"/>
          </a:xfrm>
          <a:prstGeom prst="rect">
            <a:avLst/>
          </a:prstGeom>
          <a:solidFill>
            <a:schemeClr val="bg1"/>
          </a:solidFill>
          <a:ln>
            <a:noFill/>
          </a:ln>
          <a:effectLst>
            <a:outerShdw blurRad="190500" dist="38100" dir="2700000" sx="74000" sy="74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sz="1800">
              <a:solidFill>
                <a:schemeClr val="tx1">
                  <a:lumMod val="60000"/>
                  <a:lumOff val="40000"/>
                </a:schemeClr>
              </a:solidFill>
            </a:endParaRPr>
          </a:p>
        </p:txBody>
      </p:sp>
      <p:sp>
        <p:nvSpPr>
          <p:cNvPr id="9" name="Picture Placeholder 8">
            <a:extLst>
              <a:ext uri="{FF2B5EF4-FFF2-40B4-BE49-F238E27FC236}">
                <a16:creationId xmlns:a16="http://schemas.microsoft.com/office/drawing/2014/main" id="{933A1E0F-9E5E-9745-BEF2-2CE041671C63}"/>
              </a:ext>
              <a:ext uri="{C183D7F6-B498-43B3-948B-1728B52AA6E4}">
                <adec:decorative xmlns:adec="http://schemas.microsoft.com/office/drawing/2017/decorative" val="0"/>
              </a:ext>
            </a:extLst>
          </p:cNvPr>
          <p:cNvSpPr>
            <a:spLocks noGrp="1"/>
          </p:cNvSpPr>
          <p:nvPr>
            <p:ph type="pic" sz="quarter" idx="14"/>
          </p:nvPr>
        </p:nvSpPr>
        <p:spPr>
          <a:xfrm>
            <a:off x="6497425" y="1883432"/>
            <a:ext cx="1801232" cy="3424232"/>
          </a:xfrm>
          <a:solidFill>
            <a:srgbClr val="7DCDBE"/>
          </a:solidFill>
        </p:spPr>
        <p:txBody>
          <a:bodyPr/>
          <a:lstStyle>
            <a:lvl1pPr marL="0" indent="0" algn="ctr">
              <a:buNone/>
              <a:defRPr>
                <a:solidFill>
                  <a:schemeClr val="tx1"/>
                </a:solidFill>
              </a:defRPr>
            </a:lvl1pPr>
          </a:lstStyle>
          <a:p>
            <a:r>
              <a:rPr lang="en-US"/>
              <a:t>Click icon to add picture</a:t>
            </a:r>
            <a:endParaRPr lang="en-US" dirty="0"/>
          </a:p>
        </p:txBody>
      </p:sp>
      <p:sp>
        <p:nvSpPr>
          <p:cNvPr id="10" name="Text Placeholder 2">
            <a:extLst>
              <a:ext uri="{FF2B5EF4-FFF2-40B4-BE49-F238E27FC236}">
                <a16:creationId xmlns:a16="http://schemas.microsoft.com/office/drawing/2014/main" id="{BDD4BC1B-C1D1-4F41-B9B7-335D450148A5}"/>
              </a:ext>
            </a:extLst>
          </p:cNvPr>
          <p:cNvSpPr>
            <a:spLocks noGrp="1"/>
          </p:cNvSpPr>
          <p:nvPr>
            <p:ph type="body" idx="1" hasCustomPrompt="1"/>
          </p:nvPr>
        </p:nvSpPr>
        <p:spPr>
          <a:xfrm>
            <a:off x="1126595" y="1569143"/>
            <a:ext cx="5120930" cy="816758"/>
          </a:xfrm>
        </p:spPr>
        <p:txBody>
          <a:bodyPr anchor="b" anchorCtr="0">
            <a:noAutofit/>
          </a:bodyPr>
          <a:lstStyle>
            <a:lvl1pPr marL="0" indent="0">
              <a:buNone/>
              <a:defRPr sz="3200" b="1">
                <a:solidFill>
                  <a:srgbClr val="4E00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Firstname</a:t>
            </a:r>
            <a:r>
              <a:rPr lang="en-US" dirty="0"/>
              <a:t> </a:t>
            </a:r>
            <a:r>
              <a:rPr lang="en-US" dirty="0" err="1"/>
              <a:t>Lastname</a:t>
            </a:r>
            <a:endParaRPr lang="en-US" dirty="0"/>
          </a:p>
        </p:txBody>
      </p:sp>
      <p:sp>
        <p:nvSpPr>
          <p:cNvPr id="11" name="Content Placeholder 3">
            <a:extLst>
              <a:ext uri="{FF2B5EF4-FFF2-40B4-BE49-F238E27FC236}">
                <a16:creationId xmlns:a16="http://schemas.microsoft.com/office/drawing/2014/main" id="{A2938A8D-D773-5142-92B9-89D818060D6F}"/>
              </a:ext>
            </a:extLst>
          </p:cNvPr>
          <p:cNvSpPr>
            <a:spLocks noGrp="1"/>
          </p:cNvSpPr>
          <p:nvPr>
            <p:ph sz="half" idx="2" hasCustomPrompt="1"/>
          </p:nvPr>
        </p:nvSpPr>
        <p:spPr>
          <a:xfrm>
            <a:off x="1126598" y="2385899"/>
            <a:ext cx="5120928" cy="365134"/>
          </a:xfrm>
        </p:spPr>
        <p:txBody>
          <a:bodyPr>
            <a:noAutofit/>
          </a:bodyPr>
          <a:lstStyle>
            <a:lvl1pPr marL="0" indent="0" algn="l">
              <a:buNone/>
              <a:defRPr sz="2400">
                <a:solidFill>
                  <a:srgbClr val="7DCDBE"/>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a:t>
            </a:r>
          </a:p>
        </p:txBody>
      </p:sp>
      <p:cxnSp>
        <p:nvCxnSpPr>
          <p:cNvPr id="17" name="Straight Connector 16">
            <a:extLst>
              <a:ext uri="{FF2B5EF4-FFF2-40B4-BE49-F238E27FC236}">
                <a16:creationId xmlns:a16="http://schemas.microsoft.com/office/drawing/2014/main" id="{CA126850-0A2D-214C-8173-B9D9A2BCD6CD}"/>
              </a:ext>
            </a:extLst>
          </p:cNvPr>
          <p:cNvCxnSpPr/>
          <p:nvPr userDrawn="1"/>
        </p:nvCxnSpPr>
        <p:spPr>
          <a:xfrm>
            <a:off x="3651560" y="2984294"/>
            <a:ext cx="0" cy="2319489"/>
          </a:xfrm>
          <a:prstGeom prst="line">
            <a:avLst/>
          </a:prstGeom>
          <a:ln w="3175">
            <a:solidFill>
              <a:srgbClr val="4E008E"/>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B09D0D4C-BB57-D348-99EE-61BD94E3A565}"/>
              </a:ext>
            </a:extLst>
          </p:cNvPr>
          <p:cNvSpPr>
            <a:spLocks noGrp="1"/>
          </p:cNvSpPr>
          <p:nvPr>
            <p:ph type="body" sz="quarter" idx="17"/>
          </p:nvPr>
        </p:nvSpPr>
        <p:spPr>
          <a:xfrm>
            <a:off x="1126595" y="2915308"/>
            <a:ext cx="2387805" cy="2392356"/>
          </a:xfrm>
        </p:spPr>
        <p:txBody>
          <a:bodyPr>
            <a:noAutofit/>
          </a:bodyPr>
          <a:lstStyle>
            <a:lvl1pPr marL="0" indent="0">
              <a:lnSpc>
                <a:spcPct val="100000"/>
              </a:lnSpc>
              <a:buNone/>
              <a:defRPr sz="2000"/>
            </a:lvl1pPr>
            <a:lvl2pPr marL="314325" indent="0">
              <a:lnSpc>
                <a:spcPct val="100000"/>
              </a:lnSpc>
              <a:buNone/>
              <a:defRPr sz="2000"/>
            </a:lvl2pPr>
            <a:lvl3pPr marL="671513" indent="0">
              <a:lnSpc>
                <a:spcPct val="100000"/>
              </a:lnSpc>
              <a:buNone/>
              <a:defRPr sz="2000"/>
            </a:lvl3pPr>
            <a:lvl4pPr marL="1027112" indent="0">
              <a:lnSpc>
                <a:spcPct val="100000"/>
              </a:lnSpc>
              <a:buNone/>
              <a:defRPr sz="2000"/>
            </a:lvl4pPr>
            <a:lvl5pPr marL="1336675" indent="0">
              <a:lnSpc>
                <a:spcPct val="100000"/>
              </a:lnSpc>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0" name="Text Placeholder 18">
            <a:extLst>
              <a:ext uri="{FF2B5EF4-FFF2-40B4-BE49-F238E27FC236}">
                <a16:creationId xmlns:a16="http://schemas.microsoft.com/office/drawing/2014/main" id="{282D1424-0632-DE42-8831-FEFEDCC90799}"/>
              </a:ext>
            </a:extLst>
          </p:cNvPr>
          <p:cNvSpPr>
            <a:spLocks noGrp="1"/>
          </p:cNvSpPr>
          <p:nvPr>
            <p:ph type="body" sz="quarter" idx="18"/>
          </p:nvPr>
        </p:nvSpPr>
        <p:spPr>
          <a:xfrm>
            <a:off x="3859721" y="2914200"/>
            <a:ext cx="2387805" cy="2393505"/>
          </a:xfrm>
        </p:spPr>
        <p:txBody>
          <a:bodyPr>
            <a:noAutofit/>
          </a:bodyPr>
          <a:lstStyle>
            <a:lvl1pPr marL="0" indent="0">
              <a:lnSpc>
                <a:spcPct val="100000"/>
              </a:lnSpc>
              <a:buNone/>
              <a:defRPr sz="2000"/>
            </a:lvl1pPr>
            <a:lvl2pPr marL="314325" indent="0">
              <a:lnSpc>
                <a:spcPct val="100000"/>
              </a:lnSpc>
              <a:buNone/>
              <a:defRPr sz="2000"/>
            </a:lvl2pPr>
            <a:lvl3pPr marL="671513" indent="0">
              <a:lnSpc>
                <a:spcPct val="100000"/>
              </a:lnSpc>
              <a:buNone/>
              <a:defRPr sz="2000"/>
            </a:lvl3pPr>
            <a:lvl4pPr marL="1027112" indent="0">
              <a:lnSpc>
                <a:spcPct val="100000"/>
              </a:lnSpc>
              <a:buNone/>
              <a:defRPr sz="2000"/>
            </a:lvl4pPr>
            <a:lvl5pPr marL="1336675" indent="0">
              <a:lnSpc>
                <a:spcPct val="100000"/>
              </a:lnSpc>
              <a:buFont typeface="Arial" panose="020B0604020202020204" pitchFamily="34" charse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3" name="Footer Placeholder 10">
            <a:extLst>
              <a:ext uri="{FF2B5EF4-FFF2-40B4-BE49-F238E27FC236}">
                <a16:creationId xmlns:a16="http://schemas.microsoft.com/office/drawing/2014/main" id="{9A05E985-5042-48F0-9519-B76D1E940482}"/>
              </a:ext>
            </a:extLst>
          </p:cNvPr>
          <p:cNvSpPr>
            <a:spLocks noGrp="1"/>
          </p:cNvSpPr>
          <p:nvPr>
            <p:ph type="ftr" sz="quarter" idx="13"/>
          </p:nvPr>
        </p:nvSpPr>
        <p:spPr>
          <a:xfrm>
            <a:off x="525600" y="6489701"/>
            <a:ext cx="50841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r>
              <a:rPr lang="fi-FI"/>
              <a:t>jari.pirhonen@tuni.fi</a:t>
            </a:r>
            <a:endParaRPr lang="fi-FI" dirty="0"/>
          </a:p>
        </p:txBody>
      </p:sp>
      <p:sp>
        <p:nvSpPr>
          <p:cNvPr id="14" name="Date Placeholder 3">
            <a:extLst>
              <a:ext uri="{FF2B5EF4-FFF2-40B4-BE49-F238E27FC236}">
                <a16:creationId xmlns:a16="http://schemas.microsoft.com/office/drawing/2014/main" id="{1541B515-2D00-442A-8684-73B99617F265}"/>
              </a:ext>
            </a:extLst>
          </p:cNvPr>
          <p:cNvSpPr>
            <a:spLocks noGrp="1"/>
          </p:cNvSpPr>
          <p:nvPr>
            <p:ph type="dt" sz="half" idx="19"/>
          </p:nvPr>
        </p:nvSpPr>
        <p:spPr>
          <a:xfrm>
            <a:off x="7291748" y="6489700"/>
            <a:ext cx="1272658"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8AD15972-F06C-4660-B535-4695D9DA3F3D}" type="datetime1">
              <a:rPr lang="fi-FI" smtClean="0"/>
              <a:t>13.11.2025</a:t>
            </a:fld>
            <a:endParaRPr lang="fi-FI" dirty="0"/>
          </a:p>
        </p:txBody>
      </p:sp>
      <p:sp>
        <p:nvSpPr>
          <p:cNvPr id="16" name="Slide Number Placeholder 5">
            <a:extLst>
              <a:ext uri="{FF2B5EF4-FFF2-40B4-BE49-F238E27FC236}">
                <a16:creationId xmlns:a16="http://schemas.microsoft.com/office/drawing/2014/main" id="{7318B390-9C0D-4C4D-A093-C20ECBC9DB4B}"/>
              </a:ext>
            </a:extLst>
          </p:cNvPr>
          <p:cNvSpPr>
            <a:spLocks noGrp="1"/>
          </p:cNvSpPr>
          <p:nvPr>
            <p:ph type="sldNum" sz="quarter" idx="4"/>
          </p:nvPr>
        </p:nvSpPr>
        <p:spPr>
          <a:xfrm>
            <a:off x="8620348" y="6489701"/>
            <a:ext cx="371246"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77689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g picture - whit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A96305A-4729-C241-80A5-A3957FB9DF29}"/>
              </a:ext>
              <a:ext uri="{C183D7F6-B498-43B3-948B-1728B52AA6E4}">
                <adec:decorative xmlns:adec="http://schemas.microsoft.com/office/drawing/2017/decorative" val="1"/>
              </a:ext>
            </a:extLst>
          </p:cNvPr>
          <p:cNvSpPr>
            <a:spLocks noGrp="1"/>
          </p:cNvSpPr>
          <p:nvPr>
            <p:ph type="pic" sz="quarter" idx="13"/>
          </p:nvPr>
        </p:nvSpPr>
        <p:spPr>
          <a:xfrm>
            <a:off x="273451" y="636422"/>
            <a:ext cx="8870549" cy="6221578"/>
          </a:xfrm>
        </p:spPr>
        <p:txBody>
          <a:bodyPr/>
          <a:lstStyle>
            <a:lvl1pPr marL="0" indent="0" algn="ctr">
              <a:buNone/>
              <a:defRPr/>
            </a:lvl1pPr>
          </a:lstStyle>
          <a:p>
            <a:r>
              <a:rPr lang="en-US"/>
              <a:t>Click icon to add picture</a:t>
            </a:r>
            <a:endParaRPr lang="en-US" dirty="0"/>
          </a:p>
        </p:txBody>
      </p:sp>
      <p:sp>
        <p:nvSpPr>
          <p:cNvPr id="10" name="Footer Placeholder 10">
            <a:extLst>
              <a:ext uri="{FF2B5EF4-FFF2-40B4-BE49-F238E27FC236}">
                <a16:creationId xmlns:a16="http://schemas.microsoft.com/office/drawing/2014/main" id="{0BCA9A8C-35F5-4107-B91B-A52435FB7E95}"/>
              </a:ext>
            </a:extLst>
          </p:cNvPr>
          <p:cNvSpPr>
            <a:spLocks noGrp="1"/>
          </p:cNvSpPr>
          <p:nvPr>
            <p:ph type="ftr" sz="quarter" idx="20"/>
          </p:nvPr>
        </p:nvSpPr>
        <p:spPr>
          <a:xfrm>
            <a:off x="525600" y="6489701"/>
            <a:ext cx="50841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r>
              <a:rPr lang="fi-FI"/>
              <a:t>jari.pirhonen@tuni.fi</a:t>
            </a:r>
            <a:endParaRPr lang="fi-FI" dirty="0"/>
          </a:p>
        </p:txBody>
      </p:sp>
      <p:sp>
        <p:nvSpPr>
          <p:cNvPr id="6" name="Date Placeholder 3">
            <a:extLst>
              <a:ext uri="{FF2B5EF4-FFF2-40B4-BE49-F238E27FC236}">
                <a16:creationId xmlns:a16="http://schemas.microsoft.com/office/drawing/2014/main" id="{6E112284-31C8-4FAE-80C6-4263BDB7C887}"/>
              </a:ext>
            </a:extLst>
          </p:cNvPr>
          <p:cNvSpPr>
            <a:spLocks noGrp="1"/>
          </p:cNvSpPr>
          <p:nvPr>
            <p:ph type="dt" sz="half" idx="2"/>
          </p:nvPr>
        </p:nvSpPr>
        <p:spPr>
          <a:xfrm>
            <a:off x="7291748" y="6489700"/>
            <a:ext cx="1272658"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98E74D44-5983-4B35-A7EB-DA9020AA81A8}" type="datetime1">
              <a:rPr lang="fi-FI" smtClean="0"/>
              <a:t>13.11.2025</a:t>
            </a:fld>
            <a:endParaRPr lang="fi-FI" dirty="0"/>
          </a:p>
        </p:txBody>
      </p:sp>
      <p:sp>
        <p:nvSpPr>
          <p:cNvPr id="11" name="Slide Number Placeholder 5">
            <a:extLst>
              <a:ext uri="{FF2B5EF4-FFF2-40B4-BE49-F238E27FC236}">
                <a16:creationId xmlns:a16="http://schemas.microsoft.com/office/drawing/2014/main" id="{283D35E6-47AF-45D6-BFED-A5EC101E2458}"/>
              </a:ext>
            </a:extLst>
          </p:cNvPr>
          <p:cNvSpPr>
            <a:spLocks noGrp="1"/>
          </p:cNvSpPr>
          <p:nvPr>
            <p:ph type="sldNum" sz="quarter" idx="4"/>
          </p:nvPr>
        </p:nvSpPr>
        <p:spPr>
          <a:xfrm>
            <a:off x="8620348" y="6489701"/>
            <a:ext cx="371246"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733392987"/>
      </p:ext>
    </p:extLst>
  </p:cSld>
  <p:clrMapOvr>
    <a:masterClrMapping/>
  </p:clrMapOvr>
  <p:extLst>
    <p:ext uri="{DCECCB84-F9BA-43D5-87BE-67443E8EF086}">
      <p15:sldGuideLst xmlns:p15="http://schemas.microsoft.com/office/powerpoint/2012/main">
        <p15:guide id="1" orient="horz" pos="73" userDrawn="1">
          <p15:clr>
            <a:srgbClr val="FBAE40"/>
          </p15:clr>
        </p15:guide>
        <p15:guide id="2" pos="56" userDrawn="1">
          <p15:clr>
            <a:srgbClr val="FBAE40"/>
          </p15:clr>
        </p15:guide>
        <p15:guide id="3" pos="5704" userDrawn="1">
          <p15:clr>
            <a:srgbClr val="FBAE40"/>
          </p15:clr>
        </p15:guide>
        <p15:guide id="4" orient="horz" pos="4247"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ing FI - purple">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40D9D56B-380E-41B8-9315-ED5CBC9E42C4}"/>
              </a:ext>
              <a:ext uri="{C183D7F6-B498-43B3-948B-1728B52AA6E4}">
                <adec:decorative xmlns:adec="http://schemas.microsoft.com/office/drawing/2017/decorative" val="1"/>
              </a:ext>
            </a:extLst>
          </p:cNvPr>
          <p:cNvSpPr/>
          <p:nvPr userDrawn="1"/>
        </p:nvSpPr>
        <p:spPr>
          <a:xfrm>
            <a:off x="1" y="0"/>
            <a:ext cx="9143999" cy="6858000"/>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solidFill>
                <a:schemeClr val="tx1">
                  <a:lumMod val="60000"/>
                  <a:lumOff val="40000"/>
                </a:schemeClr>
              </a:solidFill>
            </a:endParaRPr>
          </a:p>
        </p:txBody>
      </p:sp>
      <p:pic>
        <p:nvPicPr>
          <p:cNvPr id="3" name="Kuva 2">
            <a:extLst>
              <a:ext uri="{FF2B5EF4-FFF2-40B4-BE49-F238E27FC236}">
                <a16:creationId xmlns:a16="http://schemas.microsoft.com/office/drawing/2014/main" id="{5E93DEAE-5143-4977-BA40-644796D980C8}"/>
              </a:ext>
            </a:extLst>
          </p:cNvPr>
          <p:cNvPicPr>
            <a:picLocks noChangeAspect="1"/>
          </p:cNvPicPr>
          <p:nvPr userDrawn="1"/>
        </p:nvPicPr>
        <p:blipFill>
          <a:blip r:embed="rId2"/>
          <a:stretch>
            <a:fillRect/>
          </a:stretch>
        </p:blipFill>
        <p:spPr>
          <a:xfrm>
            <a:off x="1454045" y="1783790"/>
            <a:ext cx="2225901" cy="3114035"/>
          </a:xfrm>
          <a:prstGeom prst="rect">
            <a:avLst/>
          </a:prstGeom>
        </p:spPr>
      </p:pic>
      <p:sp>
        <p:nvSpPr>
          <p:cNvPr id="4" name="Tekstiruutu 3">
            <a:extLst>
              <a:ext uri="{FF2B5EF4-FFF2-40B4-BE49-F238E27FC236}">
                <a16:creationId xmlns:a16="http://schemas.microsoft.com/office/drawing/2014/main" id="{77C9EC31-BC91-4457-84DB-9EA4804146B6}"/>
              </a:ext>
            </a:extLst>
          </p:cNvPr>
          <p:cNvSpPr txBox="1"/>
          <p:nvPr userDrawn="1"/>
        </p:nvSpPr>
        <p:spPr>
          <a:xfrm>
            <a:off x="4232126" y="3106675"/>
            <a:ext cx="3758780" cy="1477328"/>
          </a:xfrm>
          <a:prstGeom prst="rect">
            <a:avLst/>
          </a:prstGeom>
          <a:noFill/>
        </p:spPr>
        <p:txBody>
          <a:bodyPr wrap="square" rtlCol="0" anchor="b" anchorCtr="0">
            <a:spAutoFit/>
          </a:bodyPr>
          <a:lstStyle/>
          <a:p>
            <a:pPr>
              <a:lnSpc>
                <a:spcPts val="5400"/>
              </a:lnSpc>
            </a:pPr>
            <a:r>
              <a:rPr lang="fi-FI" sz="5600" b="1" dirty="0">
                <a:solidFill>
                  <a:schemeClr val="bg1"/>
                </a:solidFill>
              </a:rPr>
              <a:t>Ihminen</a:t>
            </a:r>
          </a:p>
          <a:p>
            <a:pPr>
              <a:lnSpc>
                <a:spcPts val="5400"/>
              </a:lnSpc>
            </a:pPr>
            <a:r>
              <a:rPr lang="fi-FI" sz="5600" b="1" dirty="0">
                <a:solidFill>
                  <a:schemeClr val="bg1"/>
                </a:solidFill>
              </a:rPr>
              <a:t>ratkaisee.</a:t>
            </a:r>
            <a:endParaRPr lang="en-GB" sz="5600" b="1" dirty="0">
              <a:solidFill>
                <a:schemeClr val="bg1"/>
              </a:solidFill>
            </a:endParaRPr>
          </a:p>
        </p:txBody>
      </p:sp>
    </p:spTree>
    <p:extLst>
      <p:ext uri="{BB962C8B-B14F-4D97-AF65-F5344CB8AC3E}">
        <p14:creationId xmlns:p14="http://schemas.microsoft.com/office/powerpoint/2010/main" val="445437618"/>
      </p:ext>
    </p:extLst>
  </p:cSld>
  <p:clrMapOvr>
    <a:masterClrMapping/>
  </p:clrMapOvr>
  <p:extLst>
    <p:ext uri="{DCECCB84-F9BA-43D5-87BE-67443E8EF086}">
      <p15:sldGuideLst xmlns:p15="http://schemas.microsoft.com/office/powerpoint/2012/main">
        <p15:guide id="1" orient="horz" pos="73">
          <p15:clr>
            <a:srgbClr val="FBAE40"/>
          </p15:clr>
        </p15:guide>
        <p15:guide id="2" pos="56">
          <p15:clr>
            <a:srgbClr val="FBAE40"/>
          </p15:clr>
        </p15:guide>
        <p15:guide id="3" pos="5704">
          <p15:clr>
            <a:srgbClr val="FBAE40"/>
          </p15:clr>
        </p15:guide>
        <p15:guide id="4" orient="horz" pos="424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525600" y="911723"/>
            <a:ext cx="8208000" cy="64561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525600" y="1707297"/>
            <a:ext cx="8208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0">
            <a:extLst>
              <a:ext uri="{FF2B5EF4-FFF2-40B4-BE49-F238E27FC236}">
                <a16:creationId xmlns:a16="http://schemas.microsoft.com/office/drawing/2014/main" id="{3405FCAB-7A18-034B-9743-CFD67A11D41C}"/>
              </a:ext>
            </a:extLst>
          </p:cNvPr>
          <p:cNvSpPr>
            <a:spLocks noGrp="1"/>
          </p:cNvSpPr>
          <p:nvPr>
            <p:ph type="ftr" sz="quarter" idx="3"/>
          </p:nvPr>
        </p:nvSpPr>
        <p:spPr>
          <a:xfrm>
            <a:off x="525600" y="6489701"/>
            <a:ext cx="50841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r>
              <a:rPr lang="fi-FI"/>
              <a:t>jari.pirhonen@tuni.fi</a:t>
            </a:r>
            <a:endParaRPr lang="fi-FI" dirty="0"/>
          </a:p>
        </p:txBody>
      </p:sp>
      <p:sp>
        <p:nvSpPr>
          <p:cNvPr id="7" name="Date Placeholder 3">
            <a:extLst>
              <a:ext uri="{FF2B5EF4-FFF2-40B4-BE49-F238E27FC236}">
                <a16:creationId xmlns:a16="http://schemas.microsoft.com/office/drawing/2014/main" id="{045C3D73-0A98-4A39-82FC-617A0A6D8783}"/>
              </a:ext>
            </a:extLst>
          </p:cNvPr>
          <p:cNvSpPr>
            <a:spLocks noGrp="1"/>
          </p:cNvSpPr>
          <p:nvPr>
            <p:ph type="dt" sz="half" idx="2"/>
          </p:nvPr>
        </p:nvSpPr>
        <p:spPr>
          <a:xfrm>
            <a:off x="7291748" y="6489700"/>
            <a:ext cx="1272658"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436E769F-7601-4D0B-BA1E-90327E75E56C}" type="datetime1">
              <a:rPr lang="fi-FI" smtClean="0"/>
              <a:t>13.11.2025</a:t>
            </a:fld>
            <a:endParaRPr lang="fi-FI" dirty="0"/>
          </a:p>
        </p:txBody>
      </p:sp>
      <p:sp>
        <p:nvSpPr>
          <p:cNvPr id="11" name="Slide Number Placeholder 5">
            <a:extLst>
              <a:ext uri="{FF2B5EF4-FFF2-40B4-BE49-F238E27FC236}">
                <a16:creationId xmlns:a16="http://schemas.microsoft.com/office/drawing/2014/main" id="{FAB95863-F291-4467-9E3A-7375060C2FCB}"/>
              </a:ext>
            </a:extLst>
          </p:cNvPr>
          <p:cNvSpPr>
            <a:spLocks noGrp="1"/>
          </p:cNvSpPr>
          <p:nvPr>
            <p:ph type="sldNum" sz="quarter" idx="4"/>
          </p:nvPr>
        </p:nvSpPr>
        <p:spPr>
          <a:xfrm>
            <a:off x="8620348" y="6489701"/>
            <a:ext cx="371246"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38357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78710D-1F15-4549-8A20-EB4A063E7E86}"/>
              </a:ext>
              <a:ext uri="{C183D7F6-B498-43B3-948B-1728B52AA6E4}">
                <adec:decorative xmlns:adec="http://schemas.microsoft.com/office/drawing/2017/decorative" val="1"/>
              </a:ext>
            </a:extLst>
          </p:cNvPr>
          <p:cNvSpPr/>
          <p:nvPr userDrawn="1"/>
        </p:nvSpPr>
        <p:spPr>
          <a:xfrm>
            <a:off x="273452" y="640094"/>
            <a:ext cx="8870547"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chemeClr val="tx1">
                  <a:lumMod val="60000"/>
                  <a:lumOff val="40000"/>
                </a:schemeClr>
              </a:solidFill>
            </a:endParaRPr>
          </a:p>
        </p:txBody>
      </p:sp>
      <p:sp>
        <p:nvSpPr>
          <p:cNvPr id="2" name="Title 1"/>
          <p:cNvSpPr>
            <a:spLocks noGrp="1"/>
          </p:cNvSpPr>
          <p:nvPr>
            <p:ph type="title"/>
          </p:nvPr>
        </p:nvSpPr>
        <p:spPr>
          <a:xfrm>
            <a:off x="525600" y="911723"/>
            <a:ext cx="8208000" cy="645616"/>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25600" y="1707297"/>
            <a:ext cx="82080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4E01EC75-0511-4C59-AFDC-B169D9524780}"/>
              </a:ext>
            </a:extLst>
          </p:cNvPr>
          <p:cNvSpPr>
            <a:spLocks noGrp="1"/>
          </p:cNvSpPr>
          <p:nvPr>
            <p:ph type="ftr" sz="quarter" idx="11"/>
          </p:nvPr>
        </p:nvSpPr>
        <p:spPr>
          <a:xfrm>
            <a:off x="525600" y="6489701"/>
            <a:ext cx="5084669" cy="251947"/>
          </a:xfrm>
          <a:prstGeom prst="rect">
            <a:avLst/>
          </a:prstGeom>
        </p:spPr>
        <p:txBody>
          <a:bodyPr/>
          <a:lstStyle>
            <a:lvl1pPr>
              <a:defRPr>
                <a:solidFill>
                  <a:schemeClr val="bg1"/>
                </a:solidFill>
              </a:defRPr>
            </a:lvl1pPr>
          </a:lstStyle>
          <a:p>
            <a:r>
              <a:rPr lang="fi-FI"/>
              <a:t>jari.pirhonen@tuni.fi</a:t>
            </a:r>
            <a:endParaRPr lang="fi-FI" dirty="0"/>
          </a:p>
        </p:txBody>
      </p:sp>
      <p:sp>
        <p:nvSpPr>
          <p:cNvPr id="12" name="Date Placeholder 3">
            <a:extLst>
              <a:ext uri="{FF2B5EF4-FFF2-40B4-BE49-F238E27FC236}">
                <a16:creationId xmlns:a16="http://schemas.microsoft.com/office/drawing/2014/main" id="{C55BFA76-FFFF-4A3C-A388-086B87048891}"/>
              </a:ext>
            </a:extLst>
          </p:cNvPr>
          <p:cNvSpPr txBox="1">
            <a:spLocks/>
          </p:cNvSpPr>
          <p:nvPr userDrawn="1"/>
        </p:nvSpPr>
        <p:spPr>
          <a:xfrm>
            <a:off x="7291748" y="6489700"/>
            <a:ext cx="1272658" cy="254172"/>
          </a:xfrm>
          <a:prstGeom prst="rect">
            <a:avLst/>
          </a:prstGeom>
        </p:spPr>
        <p:txBody>
          <a:bodyPr vert="horz" lIns="0" tIns="45720" rIns="0" bIns="45720" rtlCol="0" anchor="b" anchorCtr="0"/>
          <a:lstStyle>
            <a:defPPr>
              <a:defRPr lang="fi-FI"/>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0DC808-9B4F-47F6-816E-B4DD926C39FF}" type="datetime1">
              <a:rPr lang="fi-FI" smtClean="0">
                <a:solidFill>
                  <a:schemeClr val="bg1"/>
                </a:solidFill>
              </a:rPr>
              <a:pPr/>
              <a:t>13.11.2025</a:t>
            </a:fld>
            <a:endParaRPr lang="fi-FI" dirty="0">
              <a:solidFill>
                <a:schemeClr val="bg1"/>
              </a:solidFill>
            </a:endParaRPr>
          </a:p>
        </p:txBody>
      </p:sp>
      <p:sp>
        <p:nvSpPr>
          <p:cNvPr id="13" name="Slide Number Placeholder 5">
            <a:extLst>
              <a:ext uri="{FF2B5EF4-FFF2-40B4-BE49-F238E27FC236}">
                <a16:creationId xmlns:a16="http://schemas.microsoft.com/office/drawing/2014/main" id="{B7338A27-A560-4755-AA54-B30E464AB1AC}"/>
              </a:ext>
            </a:extLst>
          </p:cNvPr>
          <p:cNvSpPr txBox="1">
            <a:spLocks/>
          </p:cNvSpPr>
          <p:nvPr userDrawn="1"/>
        </p:nvSpPr>
        <p:spPr>
          <a:xfrm>
            <a:off x="8617790" y="6489701"/>
            <a:ext cx="373804" cy="254015"/>
          </a:xfrm>
          <a:prstGeom prst="rect">
            <a:avLst/>
          </a:prstGeom>
        </p:spPr>
        <p:txBody>
          <a:bodyPr vert="horz" lIns="0" tIns="45720" rIns="91440" bIns="45720" rtlCol="0" anchor="b" anchorCtr="0"/>
          <a:lstStyle>
            <a:defPPr>
              <a:defRPr lang="fi-FI"/>
            </a:defPPr>
            <a:lvl1pPr marL="0" algn="l"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  </a:t>
            </a:r>
            <a:fld id="{CDC8994D-33BE-6F4B-918B-78B2D731EB1C}" type="slidenum">
              <a:rPr lang="fi-FI" smtClean="0">
                <a:solidFill>
                  <a:schemeClr val="bg1"/>
                </a:solidFill>
              </a:rPr>
              <a:pPr/>
              <a:t>‹#›</a:t>
            </a:fld>
            <a:endParaRPr lang="fi-FI" dirty="0">
              <a:solidFill>
                <a:schemeClr val="bg1"/>
              </a:solidFill>
            </a:endParaRPr>
          </a:p>
        </p:txBody>
      </p:sp>
    </p:spTree>
    <p:extLst>
      <p:ext uri="{BB962C8B-B14F-4D97-AF65-F5344CB8AC3E}">
        <p14:creationId xmlns:p14="http://schemas.microsoft.com/office/powerpoint/2010/main" val="259092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525599" y="908051"/>
            <a:ext cx="8208000" cy="649288"/>
          </a:xfrm>
          <a:prstGeom prst="rect">
            <a:avLst/>
          </a:prstGeo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525600" y="170640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3000" y="1706400"/>
            <a:ext cx="4040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E5ECB8C9-6F71-8745-9B9D-ED3B992FA1B0}"/>
              </a:ext>
            </a:extLst>
          </p:cNvPr>
          <p:cNvSpPr>
            <a:spLocks noGrp="1"/>
          </p:cNvSpPr>
          <p:nvPr>
            <p:ph type="ftr" sz="quarter" idx="3"/>
          </p:nvPr>
        </p:nvSpPr>
        <p:spPr>
          <a:xfrm>
            <a:off x="525600" y="6489701"/>
            <a:ext cx="50841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r>
              <a:rPr lang="fi-FI"/>
              <a:t>jari.pirhonen@tuni.fi</a:t>
            </a:r>
            <a:endParaRPr lang="fi-FI" dirty="0"/>
          </a:p>
        </p:txBody>
      </p:sp>
      <p:sp>
        <p:nvSpPr>
          <p:cNvPr id="8" name="Date Placeholder 3">
            <a:extLst>
              <a:ext uri="{FF2B5EF4-FFF2-40B4-BE49-F238E27FC236}">
                <a16:creationId xmlns:a16="http://schemas.microsoft.com/office/drawing/2014/main" id="{D06BF978-81EE-41C3-94AA-5AC8F870F11F}"/>
              </a:ext>
            </a:extLst>
          </p:cNvPr>
          <p:cNvSpPr>
            <a:spLocks noGrp="1"/>
          </p:cNvSpPr>
          <p:nvPr>
            <p:ph type="dt" sz="half" idx="10"/>
          </p:nvPr>
        </p:nvSpPr>
        <p:spPr>
          <a:xfrm>
            <a:off x="7291748" y="6489700"/>
            <a:ext cx="1272658"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51B6B382-67FC-42FE-9D3B-87F21F71F9A0}" type="datetime1">
              <a:rPr lang="fi-FI" smtClean="0"/>
              <a:t>13.11.2025</a:t>
            </a:fld>
            <a:endParaRPr lang="fi-FI" dirty="0"/>
          </a:p>
        </p:txBody>
      </p:sp>
      <p:sp>
        <p:nvSpPr>
          <p:cNvPr id="10" name="Slide Number Placeholder 5">
            <a:extLst>
              <a:ext uri="{FF2B5EF4-FFF2-40B4-BE49-F238E27FC236}">
                <a16:creationId xmlns:a16="http://schemas.microsoft.com/office/drawing/2014/main" id="{571E876C-E902-48BD-96C3-8346A7F91B77}"/>
              </a:ext>
            </a:extLst>
          </p:cNvPr>
          <p:cNvSpPr>
            <a:spLocks noGrp="1"/>
          </p:cNvSpPr>
          <p:nvPr>
            <p:ph type="sldNum" sz="quarter" idx="4"/>
          </p:nvPr>
        </p:nvSpPr>
        <p:spPr>
          <a:xfrm>
            <a:off x="8620348" y="6489701"/>
            <a:ext cx="371246"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74499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 purple">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E7A16A28-3258-402F-9446-C3951B81F809}"/>
              </a:ext>
              <a:ext uri="{C183D7F6-B498-43B3-948B-1728B52AA6E4}">
                <adec:decorative xmlns:adec="http://schemas.microsoft.com/office/drawing/2017/decorative" val="1"/>
              </a:ext>
            </a:extLst>
          </p:cNvPr>
          <p:cNvSpPr/>
          <p:nvPr userDrawn="1"/>
        </p:nvSpPr>
        <p:spPr>
          <a:xfrm>
            <a:off x="273452" y="640094"/>
            <a:ext cx="8870547"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chemeClr val="tx1">
                  <a:lumMod val="60000"/>
                  <a:lumOff val="40000"/>
                </a:schemeClr>
              </a:solidFill>
            </a:endParaRPr>
          </a:p>
        </p:txBody>
      </p:sp>
      <p:sp>
        <p:nvSpPr>
          <p:cNvPr id="2" name="Title 1"/>
          <p:cNvSpPr>
            <a:spLocks noGrp="1"/>
          </p:cNvSpPr>
          <p:nvPr>
            <p:ph type="title"/>
          </p:nvPr>
        </p:nvSpPr>
        <p:spPr>
          <a:xfrm>
            <a:off x="525599" y="908051"/>
            <a:ext cx="8208000" cy="649288"/>
          </a:xfrm>
          <a:prstGeom prst="rect">
            <a:avLst/>
          </a:prstGeom>
        </p:spPr>
        <p:txBody>
          <a:bodyPr anchor="t" anchorCtr="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25600" y="1706400"/>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6300" y="1706400"/>
            <a:ext cx="4044554"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E8398AE9-4026-46A2-BBA1-AAB0971832B5}"/>
              </a:ext>
            </a:extLst>
          </p:cNvPr>
          <p:cNvSpPr>
            <a:spLocks noGrp="1"/>
          </p:cNvSpPr>
          <p:nvPr>
            <p:ph type="ftr" sz="quarter" idx="11"/>
          </p:nvPr>
        </p:nvSpPr>
        <p:spPr>
          <a:xfrm>
            <a:off x="525600" y="6489701"/>
            <a:ext cx="5084669" cy="251947"/>
          </a:xfrm>
          <a:prstGeom prst="rect">
            <a:avLst/>
          </a:prstGeom>
        </p:spPr>
        <p:txBody>
          <a:bodyPr/>
          <a:lstStyle>
            <a:lvl1pPr>
              <a:defRPr>
                <a:solidFill>
                  <a:schemeClr val="bg1"/>
                </a:solidFill>
              </a:defRPr>
            </a:lvl1pPr>
          </a:lstStyle>
          <a:p>
            <a:r>
              <a:rPr lang="fi-FI"/>
              <a:t>jari.pirhonen@tuni.fi</a:t>
            </a:r>
            <a:endParaRPr lang="fi-FI" dirty="0"/>
          </a:p>
        </p:txBody>
      </p:sp>
      <p:sp>
        <p:nvSpPr>
          <p:cNvPr id="10" name="Date Placeholder 3">
            <a:extLst>
              <a:ext uri="{FF2B5EF4-FFF2-40B4-BE49-F238E27FC236}">
                <a16:creationId xmlns:a16="http://schemas.microsoft.com/office/drawing/2014/main" id="{CBDF3FC6-C21E-4A2B-B4D9-095F3B9018C4}"/>
              </a:ext>
            </a:extLst>
          </p:cNvPr>
          <p:cNvSpPr txBox="1">
            <a:spLocks/>
          </p:cNvSpPr>
          <p:nvPr userDrawn="1"/>
        </p:nvSpPr>
        <p:spPr>
          <a:xfrm>
            <a:off x="7291748" y="6489700"/>
            <a:ext cx="1272658" cy="254172"/>
          </a:xfrm>
          <a:prstGeom prst="rect">
            <a:avLst/>
          </a:prstGeom>
        </p:spPr>
        <p:txBody>
          <a:bodyPr vert="horz" lIns="0" tIns="45720" rIns="0" bIns="45720" rtlCol="0" anchor="b" anchorCtr="0"/>
          <a:lstStyle>
            <a:defPPr>
              <a:defRPr lang="fi-FI"/>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0DC808-9B4F-47F6-816E-B4DD926C39FF}" type="datetime1">
              <a:rPr lang="fi-FI" smtClean="0">
                <a:solidFill>
                  <a:schemeClr val="bg1"/>
                </a:solidFill>
              </a:rPr>
              <a:pPr/>
              <a:t>13.11.2025</a:t>
            </a:fld>
            <a:endParaRPr lang="fi-FI" dirty="0">
              <a:solidFill>
                <a:schemeClr val="bg1"/>
              </a:solidFill>
            </a:endParaRPr>
          </a:p>
        </p:txBody>
      </p:sp>
      <p:sp>
        <p:nvSpPr>
          <p:cNvPr id="11" name="Slide Number Placeholder 5">
            <a:extLst>
              <a:ext uri="{FF2B5EF4-FFF2-40B4-BE49-F238E27FC236}">
                <a16:creationId xmlns:a16="http://schemas.microsoft.com/office/drawing/2014/main" id="{523B8158-0A9B-42F2-9971-C22EA8B0E5B8}"/>
              </a:ext>
            </a:extLst>
          </p:cNvPr>
          <p:cNvSpPr txBox="1">
            <a:spLocks/>
          </p:cNvSpPr>
          <p:nvPr userDrawn="1"/>
        </p:nvSpPr>
        <p:spPr>
          <a:xfrm>
            <a:off x="8617790" y="6489701"/>
            <a:ext cx="373804" cy="254015"/>
          </a:xfrm>
          <a:prstGeom prst="rect">
            <a:avLst/>
          </a:prstGeom>
        </p:spPr>
        <p:txBody>
          <a:bodyPr vert="horz" lIns="0" tIns="45720" rIns="91440" bIns="45720" rtlCol="0" anchor="b" anchorCtr="0"/>
          <a:lstStyle>
            <a:defPPr>
              <a:defRPr lang="fi-FI"/>
            </a:defPPr>
            <a:lvl1pPr marL="0" algn="l"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  </a:t>
            </a:r>
            <a:fld id="{CDC8994D-33BE-6F4B-918B-78B2D731EB1C}" type="slidenum">
              <a:rPr lang="fi-FI" smtClean="0">
                <a:solidFill>
                  <a:schemeClr val="bg1"/>
                </a:solidFill>
              </a:rPr>
              <a:pPr/>
              <a:t>‹#›</a:t>
            </a:fld>
            <a:endParaRPr lang="fi-FI" dirty="0">
              <a:solidFill>
                <a:schemeClr val="bg1"/>
              </a:solidFill>
            </a:endParaRPr>
          </a:p>
        </p:txBody>
      </p:sp>
    </p:spTree>
    <p:extLst>
      <p:ext uri="{BB962C8B-B14F-4D97-AF65-F5344CB8AC3E}">
        <p14:creationId xmlns:p14="http://schemas.microsoft.com/office/powerpoint/2010/main" val="317542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 white">
    <p:spTree>
      <p:nvGrpSpPr>
        <p:cNvPr id="1" name=""/>
        <p:cNvGrpSpPr/>
        <p:nvPr/>
      </p:nvGrpSpPr>
      <p:grpSpPr>
        <a:xfrm>
          <a:off x="0" y="0"/>
          <a:ext cx="0" cy="0"/>
          <a:chOff x="0" y="0"/>
          <a:chExt cx="0" cy="0"/>
        </a:xfrm>
      </p:grpSpPr>
      <p:sp>
        <p:nvSpPr>
          <p:cNvPr id="2" name="Title 1"/>
          <p:cNvSpPr>
            <a:spLocks noGrp="1"/>
          </p:cNvSpPr>
          <p:nvPr>
            <p:ph type="title"/>
          </p:nvPr>
        </p:nvSpPr>
        <p:spPr>
          <a:xfrm>
            <a:off x="525600" y="916517"/>
            <a:ext cx="8208000" cy="649288"/>
          </a:xfrm>
          <a:prstGeom prst="rect">
            <a:avLst/>
          </a:prstGeom>
        </p:spPr>
        <p:txBody>
          <a:bodyPr anchor="t" anchorCtr="0"/>
          <a:lstStyle/>
          <a:p>
            <a:r>
              <a:rPr lang="en-US"/>
              <a:t>Click to edit Master title style</a:t>
            </a:r>
            <a:endParaRPr lang="en-US" dirty="0"/>
          </a:p>
        </p:txBody>
      </p:sp>
      <p:sp>
        <p:nvSpPr>
          <p:cNvPr id="3" name="Text Placeholder 2"/>
          <p:cNvSpPr>
            <a:spLocks noGrp="1"/>
          </p:cNvSpPr>
          <p:nvPr>
            <p:ph type="body" idx="1"/>
          </p:nvPr>
        </p:nvSpPr>
        <p:spPr>
          <a:xfrm>
            <a:off x="525600" y="1700214"/>
            <a:ext cx="3960000"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25600" y="2647951"/>
            <a:ext cx="3960000" cy="3541713"/>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3600" y="1700214"/>
            <a:ext cx="3960000"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73600" y="2647950"/>
            <a:ext cx="3960000" cy="3541714"/>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10">
            <a:extLst>
              <a:ext uri="{FF2B5EF4-FFF2-40B4-BE49-F238E27FC236}">
                <a16:creationId xmlns:a16="http://schemas.microsoft.com/office/drawing/2014/main" id="{20D11757-AD21-8C44-BA47-2C7CCF6BD25F}"/>
              </a:ext>
            </a:extLst>
          </p:cNvPr>
          <p:cNvSpPr>
            <a:spLocks noGrp="1"/>
          </p:cNvSpPr>
          <p:nvPr>
            <p:ph type="ftr" sz="quarter" idx="13"/>
          </p:nvPr>
        </p:nvSpPr>
        <p:spPr>
          <a:xfrm>
            <a:off x="525600" y="6489701"/>
            <a:ext cx="50841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r>
              <a:rPr lang="fi-FI"/>
              <a:t>jari.pirhonen@tuni.fi</a:t>
            </a:r>
            <a:endParaRPr lang="fi-FI" dirty="0"/>
          </a:p>
        </p:txBody>
      </p:sp>
      <p:sp>
        <p:nvSpPr>
          <p:cNvPr id="10" name="Date Placeholder 3">
            <a:extLst>
              <a:ext uri="{FF2B5EF4-FFF2-40B4-BE49-F238E27FC236}">
                <a16:creationId xmlns:a16="http://schemas.microsoft.com/office/drawing/2014/main" id="{F7B95BCD-BDB8-4803-8804-E3BB943E7B6C}"/>
              </a:ext>
            </a:extLst>
          </p:cNvPr>
          <p:cNvSpPr>
            <a:spLocks noGrp="1"/>
          </p:cNvSpPr>
          <p:nvPr>
            <p:ph type="dt" sz="half" idx="14"/>
          </p:nvPr>
        </p:nvSpPr>
        <p:spPr>
          <a:xfrm>
            <a:off x="7291748" y="6489700"/>
            <a:ext cx="1272658"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11799FFA-3FE1-4630-9D9B-EF81AF1A19F3}" type="datetime1">
              <a:rPr lang="fi-FI" smtClean="0"/>
              <a:t>13.11.2025</a:t>
            </a:fld>
            <a:endParaRPr lang="fi-FI" dirty="0"/>
          </a:p>
        </p:txBody>
      </p:sp>
      <p:sp>
        <p:nvSpPr>
          <p:cNvPr id="12" name="Slide Number Placeholder 5">
            <a:extLst>
              <a:ext uri="{FF2B5EF4-FFF2-40B4-BE49-F238E27FC236}">
                <a16:creationId xmlns:a16="http://schemas.microsoft.com/office/drawing/2014/main" id="{9BA05D8F-5584-4920-B3A8-692435347AEC}"/>
              </a:ext>
            </a:extLst>
          </p:cNvPr>
          <p:cNvSpPr>
            <a:spLocks noGrp="1"/>
          </p:cNvSpPr>
          <p:nvPr>
            <p:ph type="sldNum" sz="quarter" idx="15"/>
          </p:nvPr>
        </p:nvSpPr>
        <p:spPr>
          <a:xfrm>
            <a:off x="8620348" y="6489701"/>
            <a:ext cx="371246"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488492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 purple">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8AE041FB-2761-45C3-A4B2-5EB4EEAD3074}"/>
              </a:ext>
              <a:ext uri="{C183D7F6-B498-43B3-948B-1728B52AA6E4}">
                <adec:decorative xmlns:adec="http://schemas.microsoft.com/office/drawing/2017/decorative" val="1"/>
              </a:ext>
            </a:extLst>
          </p:cNvPr>
          <p:cNvSpPr/>
          <p:nvPr userDrawn="1"/>
        </p:nvSpPr>
        <p:spPr>
          <a:xfrm>
            <a:off x="273452" y="640094"/>
            <a:ext cx="8870547"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solidFill>
                <a:schemeClr val="tx1">
                  <a:lumMod val="60000"/>
                  <a:lumOff val="40000"/>
                </a:schemeClr>
              </a:solidFill>
            </a:endParaRPr>
          </a:p>
        </p:txBody>
      </p:sp>
      <p:sp>
        <p:nvSpPr>
          <p:cNvPr id="2" name="Title 1"/>
          <p:cNvSpPr>
            <a:spLocks noGrp="1"/>
          </p:cNvSpPr>
          <p:nvPr>
            <p:ph type="title"/>
          </p:nvPr>
        </p:nvSpPr>
        <p:spPr>
          <a:xfrm>
            <a:off x="525600" y="916517"/>
            <a:ext cx="8208000" cy="649288"/>
          </a:xfrm>
          <a:prstGeom prst="rect">
            <a:avLst/>
          </a:prstGeom>
        </p:spPr>
        <p:txBody>
          <a:bodyPr anchor="t" anchorCtr="0">
            <a:noAutofit/>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25600" y="1700214"/>
            <a:ext cx="3960000" cy="804862"/>
          </a:xfrm>
        </p:spPr>
        <p:txBody>
          <a:bodyPr anchor="b">
            <a:noAutofit/>
          </a:bodyP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25600" y="2647951"/>
            <a:ext cx="3960000" cy="3541713"/>
          </a:xfrm>
        </p:spPr>
        <p:txBody>
          <a:bodyPr>
            <a:no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3600" y="1700214"/>
            <a:ext cx="3960000" cy="804862"/>
          </a:xfrm>
        </p:spPr>
        <p:txBody>
          <a:bodyPr anchor="b">
            <a:noAutofit/>
          </a:bodyP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73600" y="2647950"/>
            <a:ext cx="3960000" cy="3541714"/>
          </a:xfrm>
        </p:spPr>
        <p:txBody>
          <a:bodyPr>
            <a:no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ECA17208-6DE2-4F5B-B757-D5C3A17631EF}"/>
              </a:ext>
            </a:extLst>
          </p:cNvPr>
          <p:cNvSpPr>
            <a:spLocks noGrp="1"/>
          </p:cNvSpPr>
          <p:nvPr>
            <p:ph type="ftr" sz="quarter" idx="11"/>
          </p:nvPr>
        </p:nvSpPr>
        <p:spPr>
          <a:xfrm>
            <a:off x="525600" y="6489701"/>
            <a:ext cx="5084669" cy="251947"/>
          </a:xfrm>
          <a:prstGeom prst="rect">
            <a:avLst/>
          </a:prstGeom>
        </p:spPr>
        <p:txBody>
          <a:bodyPr/>
          <a:lstStyle>
            <a:lvl1pPr>
              <a:defRPr>
                <a:solidFill>
                  <a:schemeClr val="bg1"/>
                </a:solidFill>
              </a:defRPr>
            </a:lvl1pPr>
          </a:lstStyle>
          <a:p>
            <a:r>
              <a:rPr lang="fi-FI"/>
              <a:t>jari.pirhonen@tuni.fi</a:t>
            </a:r>
            <a:endParaRPr lang="fi-FI" dirty="0"/>
          </a:p>
        </p:txBody>
      </p:sp>
      <p:sp>
        <p:nvSpPr>
          <p:cNvPr id="11" name="Date Placeholder 3">
            <a:extLst>
              <a:ext uri="{FF2B5EF4-FFF2-40B4-BE49-F238E27FC236}">
                <a16:creationId xmlns:a16="http://schemas.microsoft.com/office/drawing/2014/main" id="{0ADDC21E-4BE2-4416-BB2E-E4B1A725483A}"/>
              </a:ext>
            </a:extLst>
          </p:cNvPr>
          <p:cNvSpPr txBox="1">
            <a:spLocks/>
          </p:cNvSpPr>
          <p:nvPr userDrawn="1"/>
        </p:nvSpPr>
        <p:spPr>
          <a:xfrm>
            <a:off x="7291748" y="6489700"/>
            <a:ext cx="1272658" cy="254172"/>
          </a:xfrm>
          <a:prstGeom prst="rect">
            <a:avLst/>
          </a:prstGeom>
        </p:spPr>
        <p:txBody>
          <a:bodyPr vert="horz" lIns="0" tIns="45720" rIns="0" bIns="45720" rtlCol="0" anchor="b" anchorCtr="0"/>
          <a:lstStyle>
            <a:defPPr>
              <a:defRPr lang="fi-FI"/>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0DC808-9B4F-47F6-816E-B4DD926C39FF}" type="datetime1">
              <a:rPr lang="fi-FI" smtClean="0">
                <a:solidFill>
                  <a:schemeClr val="bg1"/>
                </a:solidFill>
              </a:rPr>
              <a:pPr/>
              <a:t>13.11.2025</a:t>
            </a:fld>
            <a:endParaRPr lang="fi-FI" dirty="0">
              <a:solidFill>
                <a:schemeClr val="bg1"/>
              </a:solidFill>
            </a:endParaRPr>
          </a:p>
        </p:txBody>
      </p:sp>
      <p:sp>
        <p:nvSpPr>
          <p:cNvPr id="13" name="Slide Number Placeholder 5">
            <a:extLst>
              <a:ext uri="{FF2B5EF4-FFF2-40B4-BE49-F238E27FC236}">
                <a16:creationId xmlns:a16="http://schemas.microsoft.com/office/drawing/2014/main" id="{5CEBA080-FCB9-4080-B5CD-73E38711E1A7}"/>
              </a:ext>
            </a:extLst>
          </p:cNvPr>
          <p:cNvSpPr txBox="1">
            <a:spLocks/>
          </p:cNvSpPr>
          <p:nvPr userDrawn="1"/>
        </p:nvSpPr>
        <p:spPr>
          <a:xfrm>
            <a:off x="8617790" y="6489701"/>
            <a:ext cx="373804" cy="254015"/>
          </a:xfrm>
          <a:prstGeom prst="rect">
            <a:avLst/>
          </a:prstGeom>
        </p:spPr>
        <p:txBody>
          <a:bodyPr vert="horz" lIns="0" tIns="45720" rIns="91440" bIns="45720" rtlCol="0" anchor="b" anchorCtr="0"/>
          <a:lstStyle>
            <a:defPPr>
              <a:defRPr lang="fi-FI"/>
            </a:defPPr>
            <a:lvl1pPr marL="0" algn="l"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  </a:t>
            </a:r>
            <a:fld id="{CDC8994D-33BE-6F4B-918B-78B2D731EB1C}" type="slidenum">
              <a:rPr lang="fi-FI" smtClean="0">
                <a:solidFill>
                  <a:schemeClr val="bg1"/>
                </a:solidFill>
              </a:rPr>
              <a:pPr/>
              <a:t>‹#›</a:t>
            </a:fld>
            <a:endParaRPr lang="fi-FI" dirty="0">
              <a:solidFill>
                <a:schemeClr val="bg1"/>
              </a:solidFill>
            </a:endParaRPr>
          </a:p>
        </p:txBody>
      </p:sp>
    </p:spTree>
    <p:extLst>
      <p:ext uri="{BB962C8B-B14F-4D97-AF65-F5344CB8AC3E}">
        <p14:creationId xmlns:p14="http://schemas.microsoft.com/office/powerpoint/2010/main" val="42374898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5600" y="1707297"/>
            <a:ext cx="7886700" cy="4351338"/>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7291748" y="6489700"/>
            <a:ext cx="1272658"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5A3B4DFD-B5B5-46EC-8C22-6B1609122DE6}" type="datetime1">
              <a:rPr lang="fi-FI" smtClean="0"/>
              <a:t>13.11.2025</a:t>
            </a:fld>
            <a:endParaRPr lang="fi-FI" dirty="0"/>
          </a:p>
        </p:txBody>
      </p:sp>
      <p:sp>
        <p:nvSpPr>
          <p:cNvPr id="6" name="Slide Number Placeholder 5"/>
          <p:cNvSpPr>
            <a:spLocks noGrp="1"/>
          </p:cNvSpPr>
          <p:nvPr>
            <p:ph type="sldNum" sz="quarter" idx="4"/>
          </p:nvPr>
        </p:nvSpPr>
        <p:spPr>
          <a:xfrm>
            <a:off x="8620348" y="6489701"/>
            <a:ext cx="371246"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
        <p:nvSpPr>
          <p:cNvPr id="11" name="Footer Placeholder 10">
            <a:extLst>
              <a:ext uri="{FF2B5EF4-FFF2-40B4-BE49-F238E27FC236}">
                <a16:creationId xmlns:a16="http://schemas.microsoft.com/office/drawing/2014/main" id="{85E40AAE-D302-7647-9D31-6971CE88E753}"/>
              </a:ext>
            </a:extLst>
          </p:cNvPr>
          <p:cNvSpPr>
            <a:spLocks noGrp="1"/>
          </p:cNvSpPr>
          <p:nvPr>
            <p:ph type="ftr" sz="quarter" idx="3"/>
          </p:nvPr>
        </p:nvSpPr>
        <p:spPr>
          <a:xfrm>
            <a:off x="525600" y="6489701"/>
            <a:ext cx="50841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r>
              <a:rPr lang="fi-FI"/>
              <a:t>jari.pirhonen@tuni.fi</a:t>
            </a:r>
            <a:endParaRPr lang="fi-FI" dirty="0"/>
          </a:p>
        </p:txBody>
      </p:sp>
      <p:sp>
        <p:nvSpPr>
          <p:cNvPr id="12" name="Title Placeholder 11">
            <a:extLst>
              <a:ext uri="{FF2B5EF4-FFF2-40B4-BE49-F238E27FC236}">
                <a16:creationId xmlns:a16="http://schemas.microsoft.com/office/drawing/2014/main" id="{03743BE5-29C0-A94B-962C-58F60464054B}"/>
              </a:ext>
            </a:extLst>
          </p:cNvPr>
          <p:cNvSpPr>
            <a:spLocks noGrp="1"/>
          </p:cNvSpPr>
          <p:nvPr>
            <p:ph type="title"/>
          </p:nvPr>
        </p:nvSpPr>
        <p:spPr>
          <a:xfrm>
            <a:off x="525600" y="911554"/>
            <a:ext cx="7891300" cy="645785"/>
          </a:xfrm>
          <a:prstGeom prst="rect">
            <a:avLst/>
          </a:prstGeom>
        </p:spPr>
        <p:txBody>
          <a:bodyPr vert="horz" lIns="9144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p>
        </p:txBody>
      </p:sp>
      <p:pic>
        <p:nvPicPr>
          <p:cNvPr id="9" name="Kuva 8" descr="Tampereen yliopisto, Tampereen ammattikorkeakoulu.">
            <a:extLst>
              <a:ext uri="{FF2B5EF4-FFF2-40B4-BE49-F238E27FC236}">
                <a16:creationId xmlns:a16="http://schemas.microsoft.com/office/drawing/2014/main" id="{2712965E-8A3F-4F05-A74A-3104C21BF4BC}"/>
              </a:ext>
            </a:extLst>
          </p:cNvPr>
          <p:cNvPicPr>
            <a:picLocks noChangeAspect="1"/>
          </p:cNvPicPr>
          <p:nvPr userDrawn="1"/>
        </p:nvPicPr>
        <p:blipFill>
          <a:blip r:embed="rId35"/>
          <a:stretch>
            <a:fillRect/>
          </a:stretch>
        </p:blipFill>
        <p:spPr>
          <a:xfrm>
            <a:off x="126000" y="115200"/>
            <a:ext cx="1983523" cy="421200"/>
          </a:xfrm>
          <a:prstGeom prst="rect">
            <a:avLst/>
          </a:prstGeom>
        </p:spPr>
      </p:pic>
    </p:spTree>
    <p:extLst>
      <p:ext uri="{BB962C8B-B14F-4D97-AF65-F5344CB8AC3E}">
        <p14:creationId xmlns:p14="http://schemas.microsoft.com/office/powerpoint/2010/main" val="661027825"/>
      </p:ext>
    </p:extLst>
  </p:cSld>
  <p:clrMap bg1="lt1" tx1="dk1" bg2="lt2" tx2="dk2" accent1="accent1" accent2="accent2" accent3="accent3" accent4="accent4" accent5="accent5" accent6="accent6" hlink="hlink" folHlink="folHlink"/>
  <p:sldLayoutIdLst>
    <p:sldLayoutId id="2147483806" r:id="rId1"/>
    <p:sldLayoutId id="2147483769" r:id="rId2"/>
    <p:sldLayoutId id="2147483781" r:id="rId3"/>
    <p:sldLayoutId id="2147483770" r:id="rId4"/>
    <p:sldLayoutId id="2147483803" r:id="rId5"/>
    <p:sldLayoutId id="2147483772" r:id="rId6"/>
    <p:sldLayoutId id="2147483785" r:id="rId7"/>
    <p:sldLayoutId id="2147483773" r:id="rId8"/>
    <p:sldLayoutId id="2147483786" r:id="rId9"/>
    <p:sldLayoutId id="2147483774" r:id="rId10"/>
    <p:sldLayoutId id="2147483787" r:id="rId11"/>
    <p:sldLayoutId id="2147483775" r:id="rId12"/>
    <p:sldLayoutId id="2147483788" r:id="rId13"/>
    <p:sldLayoutId id="2147483798" r:id="rId14"/>
    <p:sldLayoutId id="2147483776" r:id="rId15"/>
    <p:sldLayoutId id="2147483789" r:id="rId16"/>
    <p:sldLayoutId id="2147483778" r:id="rId17"/>
    <p:sldLayoutId id="2147483795" r:id="rId18"/>
    <p:sldLayoutId id="2147483779" r:id="rId19"/>
    <p:sldLayoutId id="2147483796" r:id="rId20"/>
    <p:sldLayoutId id="2147483777" r:id="rId21"/>
    <p:sldLayoutId id="2147483790" r:id="rId22"/>
    <p:sldLayoutId id="2147483791" r:id="rId23"/>
    <p:sldLayoutId id="2147483780" r:id="rId24"/>
    <p:sldLayoutId id="2147483792" r:id="rId25"/>
    <p:sldLayoutId id="2147483782" r:id="rId26"/>
    <p:sldLayoutId id="2147483800" r:id="rId27"/>
    <p:sldLayoutId id="2147483804" r:id="rId28"/>
    <p:sldLayoutId id="2147483802" r:id="rId29"/>
    <p:sldLayoutId id="2147483805" r:id="rId30"/>
    <p:sldLayoutId id="2147483801" r:id="rId31"/>
    <p:sldLayoutId id="2147483783" r:id="rId32"/>
    <p:sldLayoutId id="2147483807" r:id="rId33"/>
  </p:sldLayoutIdLst>
  <p:hf hdr="0"/>
  <p:txStyles>
    <p:titleStyle>
      <a:lvl1pPr algn="l" defTabSz="914400" rtl="0" eaLnBrk="1" latinLnBrk="0" hangingPunct="1">
        <a:lnSpc>
          <a:spcPct val="90000"/>
        </a:lnSpc>
        <a:spcBef>
          <a:spcPct val="0"/>
        </a:spcBef>
        <a:buNone/>
        <a:defRPr sz="4000" b="1" i="0" kern="1200">
          <a:solidFill>
            <a:srgbClr val="4E008E"/>
          </a:solidFill>
          <a:latin typeface="Arial" panose="020B0604020202020204" pitchFamily="34" charset="0"/>
          <a:ea typeface="+mj-ea"/>
          <a:cs typeface="Arial" panose="020B0604020202020204" pitchFamily="34" charset="0"/>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tabLst/>
        <a:defRPr sz="3200" kern="1200">
          <a:solidFill>
            <a:schemeClr val="tx1"/>
          </a:solidFill>
          <a:latin typeface="+mn-lt"/>
          <a:ea typeface="+mn-ea"/>
          <a:cs typeface="+mn-cs"/>
        </a:defRPr>
      </a:lvl1pPr>
      <a:lvl2pPr marL="488950" indent="-174625" algn="l" defTabSz="914400" rtl="0" eaLnBrk="1" latinLnBrk="0" hangingPunct="1">
        <a:lnSpc>
          <a:spcPct val="90000"/>
        </a:lnSpc>
        <a:spcBef>
          <a:spcPts val="500"/>
        </a:spcBef>
        <a:buFont typeface="Arial" panose="020B0604020202020204" pitchFamily="34" charset="0"/>
        <a:buChar char="•"/>
        <a:tabLst/>
        <a:defRPr sz="2800" kern="1200">
          <a:solidFill>
            <a:schemeClr val="tx1"/>
          </a:solidFill>
          <a:latin typeface="+mn-lt"/>
          <a:ea typeface="+mn-ea"/>
          <a:cs typeface="+mn-cs"/>
        </a:defRPr>
      </a:lvl2pPr>
      <a:lvl3pPr marL="804863" indent="-13335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155700" indent="-12858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4pPr>
      <a:lvl5pPr marL="1470025" indent="-13335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 userDrawn="1">
          <p15:clr>
            <a:srgbClr val="F26B43"/>
          </p15:clr>
        </p15:guide>
        <p15:guide id="2" pos="5704" userDrawn="1">
          <p15:clr>
            <a:srgbClr val="F26B43"/>
          </p15:clr>
        </p15:guide>
        <p15:guide id="3" pos="56" userDrawn="1">
          <p15:clr>
            <a:srgbClr val="F26B43"/>
          </p15:clr>
        </p15:guide>
        <p15:guide id="4" orient="horz" pos="4247" userDrawn="1">
          <p15:clr>
            <a:srgbClr val="F26B43"/>
          </p15:clr>
        </p15:guide>
        <p15:guide id="5" pos="244" userDrawn="1">
          <p15:clr>
            <a:srgbClr val="F26B43"/>
          </p15:clr>
        </p15:guide>
        <p15:guide id="6" orient="horz" pos="4088" userDrawn="1">
          <p15:clr>
            <a:srgbClr val="F26B43"/>
          </p15:clr>
        </p15:guide>
        <p15:guide id="7" pos="5228" userDrawn="1">
          <p15:clr>
            <a:srgbClr val="F26B43"/>
          </p15:clr>
        </p15:guide>
        <p15:guide id="8" orient="horz" pos="346" userDrawn="1">
          <p15:clr>
            <a:srgbClr val="F26B43"/>
          </p15:clr>
        </p15:guide>
        <p15:guide id="9" orient="horz" pos="981" userDrawn="1">
          <p15:clr>
            <a:srgbClr val="F26B43"/>
          </p15:clr>
        </p15:guide>
        <p15:guide id="10" orient="horz" pos="572" userDrawn="1">
          <p15:clr>
            <a:srgbClr val="F26B43"/>
          </p15:clr>
        </p15:guide>
        <p15:guide id="11" orient="horz" pos="1071" userDrawn="1">
          <p15:clr>
            <a:srgbClr val="F26B43"/>
          </p15:clr>
        </p15:guide>
        <p15:guide id="12" pos="55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hvvXom7uqUI"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4387C1-6049-5A01-C7A3-F1890660651A}"/>
              </a:ext>
            </a:extLst>
          </p:cNvPr>
          <p:cNvSpPr>
            <a:spLocks noGrp="1"/>
          </p:cNvSpPr>
          <p:nvPr>
            <p:ph type="title"/>
          </p:nvPr>
        </p:nvSpPr>
        <p:spPr>
          <a:xfrm>
            <a:off x="525600" y="1395167"/>
            <a:ext cx="8208000" cy="742242"/>
          </a:xfrm>
        </p:spPr>
        <p:txBody>
          <a:bodyPr/>
          <a:lstStyle/>
          <a:p>
            <a:pPr algn="ctr"/>
            <a:r>
              <a:rPr lang="fi-FI" dirty="0"/>
              <a:t>Kohtaamisia hoivakodeissa</a:t>
            </a:r>
          </a:p>
        </p:txBody>
      </p:sp>
      <p:sp>
        <p:nvSpPr>
          <p:cNvPr id="3" name="Sisällön paikkamerkki 2">
            <a:extLst>
              <a:ext uri="{FF2B5EF4-FFF2-40B4-BE49-F238E27FC236}">
                <a16:creationId xmlns:a16="http://schemas.microsoft.com/office/drawing/2014/main" id="{E4EE27E7-62D9-BE51-1D42-356335DC4F5A}"/>
              </a:ext>
            </a:extLst>
          </p:cNvPr>
          <p:cNvSpPr>
            <a:spLocks noGrp="1"/>
          </p:cNvSpPr>
          <p:nvPr>
            <p:ph idx="1"/>
          </p:nvPr>
        </p:nvSpPr>
        <p:spPr>
          <a:xfrm>
            <a:off x="525600" y="2677211"/>
            <a:ext cx="8208000" cy="2365957"/>
          </a:xfrm>
        </p:spPr>
        <p:txBody>
          <a:bodyPr/>
          <a:lstStyle/>
          <a:p>
            <a:pPr marL="0" indent="0" algn="ctr">
              <a:buNone/>
            </a:pPr>
            <a:r>
              <a:rPr lang="fi-FI" sz="2800" dirty="0"/>
              <a:t>Ikääntyvien yliopisto 12.11.2025</a:t>
            </a:r>
          </a:p>
          <a:p>
            <a:pPr marL="0" indent="0" algn="ctr">
              <a:buNone/>
            </a:pPr>
            <a:r>
              <a:rPr lang="fi-FI" sz="2400" dirty="0"/>
              <a:t>Jari Pirhonen</a:t>
            </a:r>
          </a:p>
          <a:p>
            <a:pPr marL="0" indent="0" algn="ctr">
              <a:buNone/>
            </a:pPr>
            <a:r>
              <a:rPr lang="fi-FI" sz="2400" dirty="0"/>
              <a:t>Tampereen yliopisto, KOHO hanke</a:t>
            </a:r>
          </a:p>
          <a:p>
            <a:pPr marL="0" indent="0" algn="ctr">
              <a:buNone/>
            </a:pPr>
            <a:r>
              <a:rPr lang="fi-FI" sz="2400" dirty="0"/>
              <a:t>Koivupirtin säätiö </a:t>
            </a:r>
            <a:r>
              <a:rPr lang="fi-FI" sz="2400" dirty="0" err="1"/>
              <a:t>sr</a:t>
            </a:r>
            <a:endParaRPr lang="fi-FI" sz="2400" dirty="0"/>
          </a:p>
          <a:p>
            <a:pPr marL="0" indent="0" algn="ctr">
              <a:buNone/>
            </a:pPr>
            <a:r>
              <a:rPr lang="fi-FI" sz="2400" dirty="0"/>
              <a:t>Sointu Senioripalvelut</a:t>
            </a:r>
          </a:p>
        </p:txBody>
      </p:sp>
      <p:sp>
        <p:nvSpPr>
          <p:cNvPr id="4" name="Alatunnisteen paikkamerkki 3">
            <a:extLst>
              <a:ext uri="{FF2B5EF4-FFF2-40B4-BE49-F238E27FC236}">
                <a16:creationId xmlns:a16="http://schemas.microsoft.com/office/drawing/2014/main" id="{94875427-F2FF-08DA-92FF-A40998DD76A0}"/>
              </a:ext>
            </a:extLst>
          </p:cNvPr>
          <p:cNvSpPr>
            <a:spLocks noGrp="1"/>
          </p:cNvSpPr>
          <p:nvPr>
            <p:ph type="ftr" sz="quarter" idx="3"/>
          </p:nvPr>
        </p:nvSpPr>
        <p:spPr/>
        <p:txBody>
          <a:bodyPr/>
          <a:lstStyle/>
          <a:p>
            <a:r>
              <a:rPr lang="fi-FI"/>
              <a:t>jari.pirhonen@tuni.fi</a:t>
            </a:r>
            <a:endParaRPr lang="fi-FI" dirty="0"/>
          </a:p>
        </p:txBody>
      </p:sp>
      <p:sp>
        <p:nvSpPr>
          <p:cNvPr id="5" name="Päivämäärän paikkamerkki 4">
            <a:extLst>
              <a:ext uri="{FF2B5EF4-FFF2-40B4-BE49-F238E27FC236}">
                <a16:creationId xmlns:a16="http://schemas.microsoft.com/office/drawing/2014/main" id="{F3C3E990-8BE0-C287-98AD-BAB3C69D453D}"/>
              </a:ext>
            </a:extLst>
          </p:cNvPr>
          <p:cNvSpPr>
            <a:spLocks noGrp="1"/>
          </p:cNvSpPr>
          <p:nvPr>
            <p:ph type="dt" sz="half" idx="2"/>
          </p:nvPr>
        </p:nvSpPr>
        <p:spPr/>
        <p:txBody>
          <a:bodyPr/>
          <a:lstStyle/>
          <a:p>
            <a:fld id="{436E769F-7601-4D0B-BA1E-90327E75E56C}" type="datetime1">
              <a:rPr lang="fi-FI" smtClean="0"/>
              <a:t>13.11.2025</a:t>
            </a:fld>
            <a:endParaRPr lang="fi-FI" dirty="0"/>
          </a:p>
        </p:txBody>
      </p:sp>
      <p:sp>
        <p:nvSpPr>
          <p:cNvPr id="6" name="Dian numeron paikkamerkki 5">
            <a:extLst>
              <a:ext uri="{FF2B5EF4-FFF2-40B4-BE49-F238E27FC236}">
                <a16:creationId xmlns:a16="http://schemas.microsoft.com/office/drawing/2014/main" id="{DE0BF299-86B1-4280-EB35-4CCEB0A64098}"/>
              </a:ext>
            </a:extLst>
          </p:cNvPr>
          <p:cNvSpPr>
            <a:spLocks noGrp="1"/>
          </p:cNvSpPr>
          <p:nvPr>
            <p:ph type="sldNum" sz="quarter" idx="4"/>
          </p:nvPr>
        </p:nvSpPr>
        <p:spPr/>
        <p:txBody>
          <a:bodyPr/>
          <a:lstStyle/>
          <a:p>
            <a:r>
              <a:rPr lang="fi-FI"/>
              <a:t>|  </a:t>
            </a:r>
            <a:fld id="{CDC8994D-33BE-6F4B-918B-78B2D731EB1C}" type="slidenum">
              <a:rPr lang="fi-FI" smtClean="0"/>
              <a:pPr/>
              <a:t>1</a:t>
            </a:fld>
            <a:endParaRPr lang="fi-FI" dirty="0"/>
          </a:p>
        </p:txBody>
      </p:sp>
      <p:pic>
        <p:nvPicPr>
          <p:cNvPr id="8" name="Kuva 7">
            <a:extLst>
              <a:ext uri="{FF2B5EF4-FFF2-40B4-BE49-F238E27FC236}">
                <a16:creationId xmlns:a16="http://schemas.microsoft.com/office/drawing/2014/main" id="{8E442E8A-0C02-4829-9623-961DDE53CCFE}"/>
              </a:ext>
            </a:extLst>
          </p:cNvPr>
          <p:cNvPicPr>
            <a:picLocks noChangeAspect="1"/>
          </p:cNvPicPr>
          <p:nvPr/>
        </p:nvPicPr>
        <p:blipFill>
          <a:blip r:embed="rId2"/>
          <a:stretch>
            <a:fillRect/>
          </a:stretch>
        </p:blipFill>
        <p:spPr>
          <a:xfrm>
            <a:off x="0" y="5394960"/>
            <a:ext cx="9144000" cy="742950"/>
          </a:xfrm>
          <a:prstGeom prst="rect">
            <a:avLst/>
          </a:prstGeom>
        </p:spPr>
      </p:pic>
      <p:pic>
        <p:nvPicPr>
          <p:cNvPr id="7" name="Kuva 6">
            <a:extLst>
              <a:ext uri="{FF2B5EF4-FFF2-40B4-BE49-F238E27FC236}">
                <a16:creationId xmlns:a16="http://schemas.microsoft.com/office/drawing/2014/main" id="{E396C10C-5225-2901-FE49-5674BAAE905E}"/>
              </a:ext>
            </a:extLst>
          </p:cNvPr>
          <p:cNvPicPr>
            <a:picLocks noChangeAspect="1"/>
          </p:cNvPicPr>
          <p:nvPr/>
        </p:nvPicPr>
        <p:blipFill>
          <a:blip r:embed="rId3"/>
          <a:stretch>
            <a:fillRect/>
          </a:stretch>
        </p:blipFill>
        <p:spPr>
          <a:xfrm>
            <a:off x="6480608" y="115789"/>
            <a:ext cx="2083798" cy="604301"/>
          </a:xfrm>
          <a:prstGeom prst="rect">
            <a:avLst/>
          </a:prstGeom>
        </p:spPr>
      </p:pic>
      <p:pic>
        <p:nvPicPr>
          <p:cNvPr id="10" name="Kuva 9">
            <a:extLst>
              <a:ext uri="{FF2B5EF4-FFF2-40B4-BE49-F238E27FC236}">
                <a16:creationId xmlns:a16="http://schemas.microsoft.com/office/drawing/2014/main" id="{A744E33C-23B1-5F7D-4FE2-EC3BB5C9B6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36696" y="222515"/>
            <a:ext cx="1905000" cy="619125"/>
          </a:xfrm>
          <a:prstGeom prst="rect">
            <a:avLst/>
          </a:prstGeom>
        </p:spPr>
      </p:pic>
    </p:spTree>
    <p:extLst>
      <p:ext uri="{BB962C8B-B14F-4D97-AF65-F5344CB8AC3E}">
        <p14:creationId xmlns:p14="http://schemas.microsoft.com/office/powerpoint/2010/main" val="1071043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614E81-9E53-F151-CDDF-D6E7AEE07BF6}"/>
              </a:ext>
            </a:extLst>
          </p:cNvPr>
          <p:cNvSpPr>
            <a:spLocks noGrp="1"/>
          </p:cNvSpPr>
          <p:nvPr>
            <p:ph type="title"/>
          </p:nvPr>
        </p:nvSpPr>
        <p:spPr/>
        <p:txBody>
          <a:bodyPr/>
          <a:lstStyle/>
          <a:p>
            <a:r>
              <a:rPr lang="fi-FI" dirty="0"/>
              <a:t>Tilanteisuus</a:t>
            </a:r>
          </a:p>
        </p:txBody>
      </p:sp>
      <p:sp>
        <p:nvSpPr>
          <p:cNvPr id="3" name="Sisällön paikkamerkki 2">
            <a:extLst>
              <a:ext uri="{FF2B5EF4-FFF2-40B4-BE49-F238E27FC236}">
                <a16:creationId xmlns:a16="http://schemas.microsoft.com/office/drawing/2014/main" id="{2BCD0CD7-9AF8-BBEA-676A-047AB6EABCAD}"/>
              </a:ext>
            </a:extLst>
          </p:cNvPr>
          <p:cNvSpPr>
            <a:spLocks noGrp="1"/>
          </p:cNvSpPr>
          <p:nvPr>
            <p:ph idx="1"/>
          </p:nvPr>
        </p:nvSpPr>
        <p:spPr/>
        <p:txBody>
          <a:bodyPr/>
          <a:lstStyle/>
          <a:p>
            <a:pPr marL="51792" marR="0" lvl="0" indent="0" algn="l" defTabSz="685800" rtl="0" eaLnBrk="1" fontAlgn="base" latinLnBrk="0" hangingPunct="1">
              <a:lnSpc>
                <a:spcPct val="80000"/>
              </a:lnSpc>
              <a:spcBef>
                <a:spcPct val="0"/>
              </a:spcBef>
              <a:spcAft>
                <a:spcPct val="50000"/>
              </a:spcAft>
              <a:buClr>
                <a:prstClr val="black"/>
              </a:buClr>
              <a:buSzPct val="100000"/>
              <a:buFont typeface="Arial"/>
              <a:buNone/>
              <a:tabLst/>
              <a:defRPr/>
            </a:pPr>
            <a:r>
              <a:rPr kumimoji="0" lang="fi-FI" sz="2000" b="0" i="0" u="none" strike="noStrike" kern="1200" cap="none" spc="0" normalizeH="0" baseline="0" noProof="0" dirty="0">
                <a:ln>
                  <a:noFill/>
                </a:ln>
                <a:solidFill>
                  <a:prstClr val="black"/>
                </a:solidFill>
                <a:effectLst/>
                <a:uLnTx/>
                <a:uFillTx/>
                <a:latin typeface="Arial" panose="020B0604020202020204"/>
                <a:ea typeface="+mn-ea"/>
              </a:rPr>
              <a:t>”Vaikka he osaa monet, ne [virret]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ulkoo</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niin sekin on jännä nähdä niin se on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tärkee</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monelle silti et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heil</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on virsikirja kädessä ja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siin</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on se virren,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oikeesti</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se missä se menee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vaik</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he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sit</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melkeen</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ulkomuistista sen laulaakin mutta,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seki</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on varmaan joku osallistumisen kokemus. Et me ollaan hartaushetkessä niin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mul</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on virsikirja tässä, et niin se kuuluu olla [naurahdus] niin,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meil</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on siellä, on virsikirjat osastolla et ne on helppo sieltä ottaa. Näin se toimii ja useimmiten hyvin”.</a:t>
            </a:r>
          </a:p>
          <a:p>
            <a:pPr marL="51792" marR="0" lvl="0" indent="0" algn="l" defTabSz="685800" rtl="0" eaLnBrk="1" fontAlgn="base" latinLnBrk="0" hangingPunct="1">
              <a:lnSpc>
                <a:spcPct val="80000"/>
              </a:lnSpc>
              <a:spcBef>
                <a:spcPct val="0"/>
              </a:spcBef>
              <a:spcAft>
                <a:spcPct val="50000"/>
              </a:spcAft>
              <a:buClr>
                <a:prstClr val="black"/>
              </a:buClr>
              <a:buSzPct val="100000"/>
              <a:buFont typeface="Arial"/>
              <a:buNone/>
              <a:tabLst/>
              <a:defRPr/>
            </a:pPr>
            <a:endParaRPr kumimoji="0" lang="fi-FI" sz="2000" b="0" i="0" u="none" strike="noStrike" kern="1200" cap="none" spc="0" normalizeH="0" baseline="0" noProof="0" dirty="0">
              <a:ln>
                <a:noFill/>
              </a:ln>
              <a:solidFill>
                <a:prstClr val="black"/>
              </a:solidFill>
              <a:effectLst/>
              <a:uLnTx/>
              <a:uFillTx/>
              <a:latin typeface="Arial" panose="020B0604020202020204"/>
              <a:ea typeface="+mn-ea"/>
            </a:endParaRPr>
          </a:p>
          <a:p>
            <a:pPr marL="51792" marR="0" lvl="0" indent="0" algn="l" defTabSz="685800" rtl="0" eaLnBrk="1" fontAlgn="base" latinLnBrk="0" hangingPunct="1">
              <a:lnSpc>
                <a:spcPct val="80000"/>
              </a:lnSpc>
              <a:spcBef>
                <a:spcPct val="0"/>
              </a:spcBef>
              <a:spcAft>
                <a:spcPct val="50000"/>
              </a:spcAft>
              <a:buClr>
                <a:prstClr val="black"/>
              </a:buClr>
              <a:buSzPct val="100000"/>
              <a:buFont typeface="Arial"/>
              <a:buNone/>
              <a:tabLst/>
              <a:defRPr/>
            </a:pPr>
            <a:r>
              <a:rPr kumimoji="0" lang="fi-FI" sz="2000" b="0" i="0" u="none" strike="noStrike" kern="1200" cap="none" spc="0" normalizeH="0" baseline="0" noProof="0" dirty="0">
                <a:ln>
                  <a:noFill/>
                </a:ln>
                <a:solidFill>
                  <a:prstClr val="black"/>
                </a:solidFill>
                <a:effectLst/>
                <a:uLnTx/>
                <a:uFillTx/>
                <a:latin typeface="Arial" panose="020B0604020202020204"/>
                <a:ea typeface="+mn-ea"/>
              </a:rPr>
              <a:t>”Mutta [muistisairas] voi myös ymmärtää että tässä on se joku erityinen tilanne, ja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sitte</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se voi tuoda sitä rauhallisuutta ja turvallisuutta, vaikkei ymmärrä yhtään mitä toi puhuu. Voihan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semmonen</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tilanne tulla vaikka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olis</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portugalinkielisessä messussa ja siellä soi tuttu musiikki. Yhtään en ymmärrä mitä se pappi puhuu siellä mutta se on silti se messu. Vähän sama tilanne tässä”.</a:t>
            </a:r>
          </a:p>
          <a:p>
            <a:pPr marL="5400" indent="0">
              <a:buNone/>
            </a:pPr>
            <a:endParaRPr lang="fi-FI" dirty="0"/>
          </a:p>
        </p:txBody>
      </p:sp>
      <p:sp>
        <p:nvSpPr>
          <p:cNvPr id="4" name="Päivämäärän paikkamerkki 3">
            <a:extLst>
              <a:ext uri="{FF2B5EF4-FFF2-40B4-BE49-F238E27FC236}">
                <a16:creationId xmlns:a16="http://schemas.microsoft.com/office/drawing/2014/main" id="{0111170A-7715-5C23-E454-AD5724EB9D0C}"/>
              </a:ext>
            </a:extLst>
          </p:cNvPr>
          <p:cNvSpPr>
            <a:spLocks noGrp="1"/>
          </p:cNvSpPr>
          <p:nvPr>
            <p:ph type="dt" sz="half" idx="2"/>
          </p:nvPr>
        </p:nvSpPr>
        <p:spPr/>
        <p:txBody>
          <a:bodyPr/>
          <a:lstStyle/>
          <a:p>
            <a:fld id="{8DF135AB-4E73-448A-96BF-B7ABD4494C62}" type="datetime1">
              <a:rPr lang="fi-FI" smtClean="0"/>
              <a:t>13.11.2025</a:t>
            </a:fld>
            <a:endParaRPr lang="fi-FI" dirty="0"/>
          </a:p>
        </p:txBody>
      </p:sp>
      <p:sp>
        <p:nvSpPr>
          <p:cNvPr id="5" name="Alatunnisteen paikkamerkki 4">
            <a:extLst>
              <a:ext uri="{FF2B5EF4-FFF2-40B4-BE49-F238E27FC236}">
                <a16:creationId xmlns:a16="http://schemas.microsoft.com/office/drawing/2014/main" id="{2CC63A8D-2338-381C-02A0-DB2F9B3280D9}"/>
              </a:ext>
            </a:extLst>
          </p:cNvPr>
          <p:cNvSpPr>
            <a:spLocks noGrp="1"/>
          </p:cNvSpPr>
          <p:nvPr>
            <p:ph type="ftr" sz="quarter" idx="3"/>
          </p:nvPr>
        </p:nvSpPr>
        <p:spPr/>
        <p:txBody>
          <a:bodyPr/>
          <a:lstStyle/>
          <a:p>
            <a:r>
              <a:rPr lang="fi-FI"/>
              <a:t>jari.pirhonen@tuni.fi</a:t>
            </a:r>
            <a:endParaRPr lang="fi-FI" dirty="0"/>
          </a:p>
        </p:txBody>
      </p:sp>
      <p:sp>
        <p:nvSpPr>
          <p:cNvPr id="6" name="Dian numeron paikkamerkki 5">
            <a:extLst>
              <a:ext uri="{FF2B5EF4-FFF2-40B4-BE49-F238E27FC236}">
                <a16:creationId xmlns:a16="http://schemas.microsoft.com/office/drawing/2014/main" id="{E3A33993-FD79-6F2D-9692-323EE2F27CBC}"/>
              </a:ext>
            </a:extLst>
          </p:cNvPr>
          <p:cNvSpPr>
            <a:spLocks noGrp="1"/>
          </p:cNvSpPr>
          <p:nvPr>
            <p:ph type="sldNum" sz="quarter" idx="4"/>
          </p:nvPr>
        </p:nvSpPr>
        <p:spPr/>
        <p:txBody>
          <a:bodyPr/>
          <a:lstStyle/>
          <a:p>
            <a:r>
              <a:rPr lang="fi-FI"/>
              <a:t>|  </a:t>
            </a:r>
            <a:fld id="{CDC8994D-33BE-6F4B-918B-78B2D731EB1C}" type="slidenum">
              <a:rPr lang="fi-FI" smtClean="0"/>
              <a:pPr/>
              <a:t>10</a:t>
            </a:fld>
            <a:endParaRPr lang="fi-FI" dirty="0"/>
          </a:p>
        </p:txBody>
      </p:sp>
    </p:spTree>
    <p:extLst>
      <p:ext uri="{BB962C8B-B14F-4D97-AF65-F5344CB8AC3E}">
        <p14:creationId xmlns:p14="http://schemas.microsoft.com/office/powerpoint/2010/main" val="269652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BB7A83-59AC-9D53-44FB-D61F2E82A893}"/>
              </a:ext>
            </a:extLst>
          </p:cNvPr>
          <p:cNvSpPr>
            <a:spLocks noGrp="1"/>
          </p:cNvSpPr>
          <p:nvPr>
            <p:ph type="title"/>
          </p:nvPr>
        </p:nvSpPr>
        <p:spPr/>
        <p:txBody>
          <a:bodyPr/>
          <a:lstStyle/>
          <a:p>
            <a:r>
              <a:rPr lang="fi-FI" dirty="0" err="1"/>
              <a:t>Past-oral</a:t>
            </a:r>
            <a:r>
              <a:rPr lang="fi-FI" dirty="0"/>
              <a:t> </a:t>
            </a:r>
            <a:r>
              <a:rPr lang="fi-FI" dirty="0" err="1"/>
              <a:t>care</a:t>
            </a:r>
            <a:r>
              <a:rPr lang="fi-FI" dirty="0"/>
              <a:t> eli sanojen tuolla puolen</a:t>
            </a:r>
          </a:p>
        </p:txBody>
      </p:sp>
      <p:sp>
        <p:nvSpPr>
          <p:cNvPr id="3" name="Sisällön paikkamerkki 2">
            <a:extLst>
              <a:ext uri="{FF2B5EF4-FFF2-40B4-BE49-F238E27FC236}">
                <a16:creationId xmlns:a16="http://schemas.microsoft.com/office/drawing/2014/main" id="{A5B3FDF4-E378-3206-E487-D3053A1C24C7}"/>
              </a:ext>
            </a:extLst>
          </p:cNvPr>
          <p:cNvSpPr>
            <a:spLocks noGrp="1"/>
          </p:cNvSpPr>
          <p:nvPr>
            <p:ph idx="1"/>
          </p:nvPr>
        </p:nvSpPr>
        <p:spPr>
          <a:xfrm>
            <a:off x="525600" y="2163097"/>
            <a:ext cx="8208000" cy="3895538"/>
          </a:xfrm>
        </p:spPr>
        <p:txBody>
          <a:bodyPr/>
          <a:lstStyle/>
          <a:p>
            <a:pPr marL="51792" marR="0" lvl="0" indent="0" algn="l" defTabSz="685800" rtl="0" eaLnBrk="1" fontAlgn="base" latinLnBrk="0" hangingPunct="1">
              <a:lnSpc>
                <a:spcPct val="80000"/>
              </a:lnSpc>
              <a:spcBef>
                <a:spcPct val="0"/>
              </a:spcBef>
              <a:spcAft>
                <a:spcPct val="50000"/>
              </a:spcAft>
              <a:buClr>
                <a:prstClr val="black"/>
              </a:buClr>
              <a:buSzPct val="100000"/>
              <a:buFont typeface="Arial"/>
              <a:buNone/>
              <a:tabLst/>
              <a:defRPr/>
            </a:pPr>
            <a:r>
              <a:rPr kumimoji="0" lang="fi-FI" sz="2400" b="0" i="0" u="none" strike="noStrike" kern="1200" cap="none" spc="0" normalizeH="0" baseline="0" noProof="0" dirty="0">
                <a:ln>
                  <a:noFill/>
                </a:ln>
                <a:solidFill>
                  <a:prstClr val="black"/>
                </a:solidFill>
                <a:effectLst/>
                <a:uLnTx/>
                <a:uFillTx/>
                <a:latin typeface="Arial" panose="020B0604020202020204"/>
                <a:ea typeface="+mn-ea"/>
              </a:rPr>
              <a:t>”Muistan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semmosia</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keskusteluja että se muistisairas ihminen jonka vieressä istuu ja ehkä pitää kädestä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kii</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jos on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sentapanen</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tilanne, ja ihminen haluaa, hän saattaa puhua pitkään, minä sinne väliin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ku</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ei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mul</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oo</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aavistustakaan mitä hän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tarkottaa</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sieltä voi tulla ihan oikeita sanojakin ja näin, mutta.. siis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semmosta</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ettei siitä pääse välttämättä edes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tällain</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validaatiomenetelmällä</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tarttumaan mihinkään vaan se on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tämmöstä</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että vähän väliin nyökkäilee ja osoittaa että on vähän siinä samassa tunnetilassa, niin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sitte</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se saattaa olla lopuksi se, ”kiitos kun annoit aikaa”.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Mul</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ei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oo</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mitään aavistusta mitä hän on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puhunu</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Hän on hyvin tyytyväinen”.</a:t>
            </a:r>
          </a:p>
          <a:p>
            <a:pPr marL="51792" marR="0" lvl="0" indent="0" algn="l" defTabSz="685800" rtl="0" eaLnBrk="1" fontAlgn="base" latinLnBrk="0" hangingPunct="1">
              <a:lnSpc>
                <a:spcPct val="80000"/>
              </a:lnSpc>
              <a:spcBef>
                <a:spcPct val="0"/>
              </a:spcBef>
              <a:spcAft>
                <a:spcPct val="50000"/>
              </a:spcAft>
              <a:buClr>
                <a:prstClr val="black"/>
              </a:buClr>
              <a:buSzPct val="100000"/>
              <a:buFont typeface="Arial"/>
              <a:buNone/>
              <a:tabLst/>
              <a:defRPr/>
            </a:pPr>
            <a:r>
              <a:rPr kumimoji="0" lang="fi-FI" sz="2400" b="0" i="0" u="none" strike="noStrike" kern="1200" cap="none" spc="0" normalizeH="0" baseline="0" noProof="0" dirty="0">
                <a:ln>
                  <a:noFill/>
                </a:ln>
                <a:solidFill>
                  <a:prstClr val="black"/>
                </a:solidFill>
                <a:effectLst/>
                <a:uLnTx/>
                <a:uFillTx/>
                <a:latin typeface="Arial" panose="020B0604020202020204"/>
                <a:ea typeface="+mn-ea"/>
              </a:rPr>
              <a:t>→ sosiaalisten konventioiden pysyvyys?</a:t>
            </a:r>
          </a:p>
          <a:p>
            <a:pPr marL="5400" indent="0">
              <a:buNone/>
            </a:pPr>
            <a:endParaRPr lang="fi-FI" dirty="0"/>
          </a:p>
        </p:txBody>
      </p:sp>
      <p:sp>
        <p:nvSpPr>
          <p:cNvPr id="4" name="Päivämäärän paikkamerkki 3">
            <a:extLst>
              <a:ext uri="{FF2B5EF4-FFF2-40B4-BE49-F238E27FC236}">
                <a16:creationId xmlns:a16="http://schemas.microsoft.com/office/drawing/2014/main" id="{03768861-820A-46BC-FC40-8F192E0DB7E2}"/>
              </a:ext>
            </a:extLst>
          </p:cNvPr>
          <p:cNvSpPr>
            <a:spLocks noGrp="1"/>
          </p:cNvSpPr>
          <p:nvPr>
            <p:ph type="dt" sz="half" idx="2"/>
          </p:nvPr>
        </p:nvSpPr>
        <p:spPr/>
        <p:txBody>
          <a:bodyPr/>
          <a:lstStyle/>
          <a:p>
            <a:fld id="{37266143-93CA-4D47-B66F-25E44FF520A1}" type="datetime1">
              <a:rPr lang="fi-FI" smtClean="0"/>
              <a:t>13.11.2025</a:t>
            </a:fld>
            <a:endParaRPr lang="fi-FI" dirty="0"/>
          </a:p>
        </p:txBody>
      </p:sp>
      <p:sp>
        <p:nvSpPr>
          <p:cNvPr id="5" name="Alatunnisteen paikkamerkki 4">
            <a:extLst>
              <a:ext uri="{FF2B5EF4-FFF2-40B4-BE49-F238E27FC236}">
                <a16:creationId xmlns:a16="http://schemas.microsoft.com/office/drawing/2014/main" id="{6BD25DE3-1155-0EF7-70CF-C907DD627E8D}"/>
              </a:ext>
            </a:extLst>
          </p:cNvPr>
          <p:cNvSpPr>
            <a:spLocks noGrp="1"/>
          </p:cNvSpPr>
          <p:nvPr>
            <p:ph type="ftr" sz="quarter" idx="3"/>
          </p:nvPr>
        </p:nvSpPr>
        <p:spPr/>
        <p:txBody>
          <a:bodyPr/>
          <a:lstStyle/>
          <a:p>
            <a:r>
              <a:rPr lang="fi-FI"/>
              <a:t>jari.pirhonen@tuni.fi</a:t>
            </a:r>
            <a:endParaRPr lang="fi-FI" dirty="0"/>
          </a:p>
        </p:txBody>
      </p:sp>
      <p:sp>
        <p:nvSpPr>
          <p:cNvPr id="6" name="Dian numeron paikkamerkki 5">
            <a:extLst>
              <a:ext uri="{FF2B5EF4-FFF2-40B4-BE49-F238E27FC236}">
                <a16:creationId xmlns:a16="http://schemas.microsoft.com/office/drawing/2014/main" id="{D6FB1E57-0EFE-A174-24D1-AE51FD7E85AE}"/>
              </a:ext>
            </a:extLst>
          </p:cNvPr>
          <p:cNvSpPr>
            <a:spLocks noGrp="1"/>
          </p:cNvSpPr>
          <p:nvPr>
            <p:ph type="sldNum" sz="quarter" idx="4"/>
          </p:nvPr>
        </p:nvSpPr>
        <p:spPr/>
        <p:txBody>
          <a:bodyPr/>
          <a:lstStyle/>
          <a:p>
            <a:r>
              <a:rPr lang="fi-FI"/>
              <a:t>|  </a:t>
            </a:r>
            <a:fld id="{CDC8994D-33BE-6F4B-918B-78B2D731EB1C}" type="slidenum">
              <a:rPr lang="fi-FI" smtClean="0"/>
              <a:pPr/>
              <a:t>11</a:t>
            </a:fld>
            <a:endParaRPr lang="fi-FI" dirty="0"/>
          </a:p>
        </p:txBody>
      </p:sp>
    </p:spTree>
    <p:extLst>
      <p:ext uri="{BB962C8B-B14F-4D97-AF65-F5344CB8AC3E}">
        <p14:creationId xmlns:p14="http://schemas.microsoft.com/office/powerpoint/2010/main" val="389687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A36189-A733-39F4-B648-D0AEAD5646BD}"/>
              </a:ext>
            </a:extLst>
          </p:cNvPr>
          <p:cNvSpPr>
            <a:spLocks noGrp="1"/>
          </p:cNvSpPr>
          <p:nvPr>
            <p:ph type="title"/>
          </p:nvPr>
        </p:nvSpPr>
        <p:spPr/>
        <p:txBody>
          <a:bodyPr/>
          <a:lstStyle/>
          <a:p>
            <a:r>
              <a:rPr lang="fi-FI" dirty="0"/>
              <a:t>Sukupolvitaju</a:t>
            </a:r>
          </a:p>
        </p:txBody>
      </p:sp>
      <p:sp>
        <p:nvSpPr>
          <p:cNvPr id="3" name="Sisällön paikkamerkki 2">
            <a:extLst>
              <a:ext uri="{FF2B5EF4-FFF2-40B4-BE49-F238E27FC236}">
                <a16:creationId xmlns:a16="http://schemas.microsoft.com/office/drawing/2014/main" id="{2F462636-6744-E5DF-A3FB-9E888495A2FC}"/>
              </a:ext>
            </a:extLst>
          </p:cNvPr>
          <p:cNvSpPr>
            <a:spLocks noGrp="1"/>
          </p:cNvSpPr>
          <p:nvPr>
            <p:ph idx="1"/>
          </p:nvPr>
        </p:nvSpPr>
        <p:spPr/>
        <p:txBody>
          <a:bodyPr/>
          <a:lstStyle/>
          <a:p>
            <a:pPr marL="51792" marR="0" lvl="0" indent="0" algn="l" defTabSz="685800" rtl="0" eaLnBrk="1" fontAlgn="base" latinLnBrk="0" hangingPunct="1">
              <a:lnSpc>
                <a:spcPct val="80000"/>
              </a:lnSpc>
              <a:spcBef>
                <a:spcPct val="0"/>
              </a:spcBef>
              <a:spcAft>
                <a:spcPct val="50000"/>
              </a:spcAft>
              <a:buClr>
                <a:prstClr val="black"/>
              </a:buClr>
              <a:buSzPct val="100000"/>
              <a:buFont typeface="Arial"/>
              <a:buNone/>
              <a:tabLst/>
              <a:defRPr/>
            </a:pPr>
            <a:r>
              <a:rPr kumimoji="0" lang="fi-FI" sz="2400" b="0" i="0" u="none" strike="noStrike" kern="1200" cap="none" spc="0" normalizeH="0" baseline="0" noProof="0" dirty="0">
                <a:ln>
                  <a:noFill/>
                </a:ln>
                <a:solidFill>
                  <a:prstClr val="black"/>
                </a:solidFill>
                <a:effectLst/>
                <a:uLnTx/>
                <a:uFillTx/>
                <a:latin typeface="Arial" panose="020B0604020202020204"/>
                <a:ea typeface="+mn-ea"/>
              </a:rPr>
              <a:t>”Ja sitten kanttorin kanssa pidettiin niin että kanttori soitti virsiä ja sitten siinä saatto tulla Kesäillan valssikin kyllä siihen virsien keskelle tämmöisenä välisoittona [naurahtaa] sitten hartauden lomassa, että tämmöistä mitä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niinkun</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tämmöiset,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näähän</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nyt on tällä hetkellä semmoisia 30–40-luvun syntyneitä, niin sen ajan tämmöistä jotakin saatettiin sitten soittaa siihen välille, Olavi Virtaa tai joku tämmöinen Metsäkukkia. Niin monet semmoiset muisti silloin et tuo oli minun häävalssini ja saatto tulla yhtäkkiä sieltä, että muistaa siis semmoisia nuoruudenajan asioita”.</a:t>
            </a:r>
          </a:p>
          <a:p>
            <a:pPr marL="5400" indent="0">
              <a:buNone/>
            </a:pPr>
            <a:endParaRPr lang="fi-FI" dirty="0"/>
          </a:p>
        </p:txBody>
      </p:sp>
      <p:sp>
        <p:nvSpPr>
          <p:cNvPr id="4" name="Päivämäärän paikkamerkki 3">
            <a:extLst>
              <a:ext uri="{FF2B5EF4-FFF2-40B4-BE49-F238E27FC236}">
                <a16:creationId xmlns:a16="http://schemas.microsoft.com/office/drawing/2014/main" id="{A3B48B3A-FC69-7445-2813-316A9A83C0B0}"/>
              </a:ext>
            </a:extLst>
          </p:cNvPr>
          <p:cNvSpPr>
            <a:spLocks noGrp="1"/>
          </p:cNvSpPr>
          <p:nvPr>
            <p:ph type="dt" sz="half" idx="2"/>
          </p:nvPr>
        </p:nvSpPr>
        <p:spPr/>
        <p:txBody>
          <a:bodyPr/>
          <a:lstStyle/>
          <a:p>
            <a:fld id="{BCC14ADC-4248-432E-BC03-B8F9D33F6491}" type="datetime1">
              <a:rPr lang="fi-FI" smtClean="0"/>
              <a:t>13.11.2025</a:t>
            </a:fld>
            <a:endParaRPr lang="fi-FI" dirty="0"/>
          </a:p>
        </p:txBody>
      </p:sp>
      <p:sp>
        <p:nvSpPr>
          <p:cNvPr id="5" name="Alatunnisteen paikkamerkki 4">
            <a:extLst>
              <a:ext uri="{FF2B5EF4-FFF2-40B4-BE49-F238E27FC236}">
                <a16:creationId xmlns:a16="http://schemas.microsoft.com/office/drawing/2014/main" id="{F4E4CDF1-0460-696C-2BB2-CB180AC2198A}"/>
              </a:ext>
            </a:extLst>
          </p:cNvPr>
          <p:cNvSpPr>
            <a:spLocks noGrp="1"/>
          </p:cNvSpPr>
          <p:nvPr>
            <p:ph type="ftr" sz="quarter" idx="3"/>
          </p:nvPr>
        </p:nvSpPr>
        <p:spPr/>
        <p:txBody>
          <a:bodyPr/>
          <a:lstStyle/>
          <a:p>
            <a:r>
              <a:rPr lang="fi-FI"/>
              <a:t>jari.pirhonen@tuni.fi</a:t>
            </a:r>
            <a:endParaRPr lang="fi-FI" dirty="0"/>
          </a:p>
        </p:txBody>
      </p:sp>
      <p:sp>
        <p:nvSpPr>
          <p:cNvPr id="6" name="Dian numeron paikkamerkki 5">
            <a:extLst>
              <a:ext uri="{FF2B5EF4-FFF2-40B4-BE49-F238E27FC236}">
                <a16:creationId xmlns:a16="http://schemas.microsoft.com/office/drawing/2014/main" id="{9BEA9CA5-57FC-CAF5-E9A6-77EA50747FD6}"/>
              </a:ext>
            </a:extLst>
          </p:cNvPr>
          <p:cNvSpPr>
            <a:spLocks noGrp="1"/>
          </p:cNvSpPr>
          <p:nvPr>
            <p:ph type="sldNum" sz="quarter" idx="4"/>
          </p:nvPr>
        </p:nvSpPr>
        <p:spPr/>
        <p:txBody>
          <a:bodyPr/>
          <a:lstStyle/>
          <a:p>
            <a:r>
              <a:rPr lang="fi-FI"/>
              <a:t>|  </a:t>
            </a:r>
            <a:fld id="{CDC8994D-33BE-6F4B-918B-78B2D731EB1C}" type="slidenum">
              <a:rPr lang="fi-FI" smtClean="0"/>
              <a:pPr/>
              <a:t>12</a:t>
            </a:fld>
            <a:endParaRPr lang="fi-FI" dirty="0"/>
          </a:p>
        </p:txBody>
      </p:sp>
    </p:spTree>
    <p:extLst>
      <p:ext uri="{BB962C8B-B14F-4D97-AF65-F5344CB8AC3E}">
        <p14:creationId xmlns:p14="http://schemas.microsoft.com/office/powerpoint/2010/main" val="108530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D922E1-0045-8921-D401-741F98601520}"/>
              </a:ext>
            </a:extLst>
          </p:cNvPr>
          <p:cNvSpPr>
            <a:spLocks noGrp="1"/>
          </p:cNvSpPr>
          <p:nvPr>
            <p:ph type="title"/>
          </p:nvPr>
        </p:nvSpPr>
        <p:spPr/>
        <p:txBody>
          <a:bodyPr/>
          <a:lstStyle/>
          <a:p>
            <a:r>
              <a:rPr lang="fi-FI" dirty="0"/>
              <a:t>Kohtaamisen tavoite vaikeasti muistisairaan kohdalla</a:t>
            </a:r>
          </a:p>
        </p:txBody>
      </p:sp>
      <p:sp>
        <p:nvSpPr>
          <p:cNvPr id="3" name="Sisällön paikkamerkki 2">
            <a:extLst>
              <a:ext uri="{FF2B5EF4-FFF2-40B4-BE49-F238E27FC236}">
                <a16:creationId xmlns:a16="http://schemas.microsoft.com/office/drawing/2014/main" id="{2A9A7401-C8DD-6E7B-7A80-C448A66885E7}"/>
              </a:ext>
            </a:extLst>
          </p:cNvPr>
          <p:cNvSpPr>
            <a:spLocks noGrp="1"/>
          </p:cNvSpPr>
          <p:nvPr>
            <p:ph idx="1"/>
          </p:nvPr>
        </p:nvSpPr>
        <p:spPr>
          <a:xfrm>
            <a:off x="525600" y="2497393"/>
            <a:ext cx="8208000" cy="3561241"/>
          </a:xfrm>
        </p:spPr>
        <p:txBody>
          <a:bodyPr/>
          <a:lstStyle/>
          <a:p>
            <a:pPr marL="51792" marR="0" lvl="0" indent="0" algn="l" defTabSz="685800" rtl="0" eaLnBrk="1" fontAlgn="base" latinLnBrk="0" hangingPunct="1">
              <a:lnSpc>
                <a:spcPct val="80000"/>
              </a:lnSpc>
              <a:spcBef>
                <a:spcPct val="0"/>
              </a:spcBef>
              <a:spcAft>
                <a:spcPct val="50000"/>
              </a:spcAft>
              <a:buClr>
                <a:prstClr val="black"/>
              </a:buClr>
              <a:buSzPct val="100000"/>
              <a:buFont typeface="Arial"/>
              <a:buNone/>
              <a:tabLst/>
              <a:defRPr/>
            </a:pPr>
            <a:r>
              <a:rPr kumimoji="0" lang="fi-FI" sz="2400" b="0" i="0" u="none" strike="noStrike" kern="1200" cap="none" spc="0" normalizeH="0" baseline="0" noProof="0" dirty="0">
                <a:ln>
                  <a:noFill/>
                </a:ln>
                <a:solidFill>
                  <a:prstClr val="black"/>
                </a:solidFill>
                <a:effectLst/>
                <a:uLnTx/>
                <a:uFillTx/>
                <a:latin typeface="Arial" panose="020B0604020202020204"/>
                <a:ea typeface="+mn-ea"/>
              </a:rPr>
              <a:t>”Kaikki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sellanen</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mikä parantaa, poistaa sen muistisairaan ihmisen ahdistusta taikka levottomuutta tai pahaa oloa, ahdistuskin on jo vahva sana, jonkinlaista pahaa oloa, turvattomuutta, ihan mitä tahansa, niin se kaikki on sielunhoitoa… …Minä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oon</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poiminu</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tämmösen</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Irja Kilpeläisen, jostakin kirjasta hänen määritelmänsä, jossakin hän on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sanonu</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että sielunhoito on ihmisen auttamista hänen iloonsa. Minusta tämä on erittäin totta muistisairaan ihmisen kanssa.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Sitte</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ku</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hänellä ei ole paha olla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ni</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hänen sielunsa on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tullu</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hoidetuksi”.</a:t>
            </a:r>
          </a:p>
          <a:p>
            <a:pPr marL="5400" indent="0">
              <a:buNone/>
            </a:pPr>
            <a:endParaRPr lang="fi-FI" dirty="0"/>
          </a:p>
        </p:txBody>
      </p:sp>
      <p:sp>
        <p:nvSpPr>
          <p:cNvPr id="4" name="Päivämäärän paikkamerkki 3">
            <a:extLst>
              <a:ext uri="{FF2B5EF4-FFF2-40B4-BE49-F238E27FC236}">
                <a16:creationId xmlns:a16="http://schemas.microsoft.com/office/drawing/2014/main" id="{9A6F6E85-8EBF-B065-F9CD-5FAAD495B0B9}"/>
              </a:ext>
            </a:extLst>
          </p:cNvPr>
          <p:cNvSpPr>
            <a:spLocks noGrp="1"/>
          </p:cNvSpPr>
          <p:nvPr>
            <p:ph type="dt" sz="half" idx="2"/>
          </p:nvPr>
        </p:nvSpPr>
        <p:spPr/>
        <p:txBody>
          <a:bodyPr/>
          <a:lstStyle/>
          <a:p>
            <a:fld id="{AFF00D04-FD49-4AFE-AB32-63CBD5D20894}" type="datetime1">
              <a:rPr lang="fi-FI" smtClean="0"/>
              <a:t>13.11.2025</a:t>
            </a:fld>
            <a:endParaRPr lang="fi-FI" dirty="0"/>
          </a:p>
        </p:txBody>
      </p:sp>
      <p:sp>
        <p:nvSpPr>
          <p:cNvPr id="5" name="Alatunnisteen paikkamerkki 4">
            <a:extLst>
              <a:ext uri="{FF2B5EF4-FFF2-40B4-BE49-F238E27FC236}">
                <a16:creationId xmlns:a16="http://schemas.microsoft.com/office/drawing/2014/main" id="{CADFCBF7-621D-6FD8-8E61-487624083328}"/>
              </a:ext>
            </a:extLst>
          </p:cNvPr>
          <p:cNvSpPr>
            <a:spLocks noGrp="1"/>
          </p:cNvSpPr>
          <p:nvPr>
            <p:ph type="ftr" sz="quarter" idx="3"/>
          </p:nvPr>
        </p:nvSpPr>
        <p:spPr/>
        <p:txBody>
          <a:bodyPr/>
          <a:lstStyle/>
          <a:p>
            <a:r>
              <a:rPr lang="fi-FI"/>
              <a:t>jari.pirhonen@tuni.fi</a:t>
            </a:r>
            <a:endParaRPr lang="fi-FI" dirty="0"/>
          </a:p>
        </p:txBody>
      </p:sp>
      <p:sp>
        <p:nvSpPr>
          <p:cNvPr id="6" name="Dian numeron paikkamerkki 5">
            <a:extLst>
              <a:ext uri="{FF2B5EF4-FFF2-40B4-BE49-F238E27FC236}">
                <a16:creationId xmlns:a16="http://schemas.microsoft.com/office/drawing/2014/main" id="{1FB2E905-B7FF-2640-7CAA-294017A0EFCB}"/>
              </a:ext>
            </a:extLst>
          </p:cNvPr>
          <p:cNvSpPr>
            <a:spLocks noGrp="1"/>
          </p:cNvSpPr>
          <p:nvPr>
            <p:ph type="sldNum" sz="quarter" idx="4"/>
          </p:nvPr>
        </p:nvSpPr>
        <p:spPr/>
        <p:txBody>
          <a:bodyPr/>
          <a:lstStyle/>
          <a:p>
            <a:r>
              <a:rPr lang="fi-FI"/>
              <a:t>|  </a:t>
            </a:r>
            <a:fld id="{CDC8994D-33BE-6F4B-918B-78B2D731EB1C}" type="slidenum">
              <a:rPr lang="fi-FI" smtClean="0"/>
              <a:pPr/>
              <a:t>13</a:t>
            </a:fld>
            <a:endParaRPr lang="fi-FI" dirty="0"/>
          </a:p>
        </p:txBody>
      </p:sp>
    </p:spTree>
    <p:extLst>
      <p:ext uri="{BB962C8B-B14F-4D97-AF65-F5344CB8AC3E}">
        <p14:creationId xmlns:p14="http://schemas.microsoft.com/office/powerpoint/2010/main" val="219323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4F71BB-540A-87DA-DBB1-2330CB3E6ED8}"/>
              </a:ext>
            </a:extLst>
          </p:cNvPr>
          <p:cNvSpPr>
            <a:spLocks noGrp="1"/>
          </p:cNvSpPr>
          <p:nvPr>
            <p:ph type="title"/>
          </p:nvPr>
        </p:nvSpPr>
        <p:spPr/>
        <p:txBody>
          <a:bodyPr/>
          <a:lstStyle/>
          <a:p>
            <a:r>
              <a:rPr lang="fi-FI" dirty="0"/>
              <a:t>Ja muista:</a:t>
            </a:r>
          </a:p>
        </p:txBody>
      </p:sp>
      <p:sp>
        <p:nvSpPr>
          <p:cNvPr id="3" name="Sisällön paikkamerkki 2">
            <a:extLst>
              <a:ext uri="{FF2B5EF4-FFF2-40B4-BE49-F238E27FC236}">
                <a16:creationId xmlns:a16="http://schemas.microsoft.com/office/drawing/2014/main" id="{533BA423-B412-75D3-6EC2-DCD15A513E29}"/>
              </a:ext>
            </a:extLst>
          </p:cNvPr>
          <p:cNvSpPr>
            <a:spLocks noGrp="1"/>
          </p:cNvSpPr>
          <p:nvPr>
            <p:ph idx="1"/>
          </p:nvPr>
        </p:nvSpPr>
        <p:spPr>
          <a:xfrm>
            <a:off x="525600" y="2222089"/>
            <a:ext cx="8208000" cy="3836545"/>
          </a:xfrm>
        </p:spPr>
        <p:txBody>
          <a:bodyPr/>
          <a:lstStyle/>
          <a:p>
            <a:pPr marL="51792" marR="0" lvl="0" indent="0" algn="l" defTabSz="685800" rtl="0" eaLnBrk="1" fontAlgn="base" latinLnBrk="0" hangingPunct="1">
              <a:lnSpc>
                <a:spcPct val="80000"/>
              </a:lnSpc>
              <a:spcBef>
                <a:spcPct val="0"/>
              </a:spcBef>
              <a:spcAft>
                <a:spcPct val="50000"/>
              </a:spcAft>
              <a:buClr>
                <a:prstClr val="black"/>
              </a:buClr>
              <a:buSzPct val="100000"/>
              <a:buFont typeface="Arial"/>
              <a:buNone/>
              <a:tabLst/>
              <a:defRPr/>
            </a:pPr>
            <a:r>
              <a:rPr kumimoji="0" lang="fi-FI" sz="2400" b="0" i="0" u="none" strike="noStrike" kern="1200" cap="none" spc="0" normalizeH="0" baseline="0" noProof="0" dirty="0">
                <a:ln>
                  <a:noFill/>
                </a:ln>
                <a:solidFill>
                  <a:prstClr val="black"/>
                </a:solidFill>
                <a:effectLst/>
                <a:uLnTx/>
                <a:uFillTx/>
                <a:latin typeface="Arial" panose="020B0604020202020204"/>
                <a:ea typeface="+mn-ea"/>
              </a:rPr>
              <a:t>”Se mikä tässä täytyy muistaa, että vaikka kuinka on muistisairas ihminen ja kognitio heikkenee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ni</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heistä ei tule lapsia, ei tässäkään yhteydessä. Ei mitään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semmosia</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pyhäkoulutauluja että täältä tulee lammas, ei. Eli sen muistaminen, eihän heistä lapsia tule. Se aikuisuus pitää siinä ja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semmonen</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arvostaminen olla mukana. Lässyttäminen ei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oo</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sopivaa”. </a:t>
            </a:r>
          </a:p>
          <a:p>
            <a:pPr marL="5400" indent="0">
              <a:buNone/>
            </a:pPr>
            <a:endParaRPr lang="fi-FI" dirty="0"/>
          </a:p>
        </p:txBody>
      </p:sp>
      <p:sp>
        <p:nvSpPr>
          <p:cNvPr id="4" name="Päivämäärän paikkamerkki 3">
            <a:extLst>
              <a:ext uri="{FF2B5EF4-FFF2-40B4-BE49-F238E27FC236}">
                <a16:creationId xmlns:a16="http://schemas.microsoft.com/office/drawing/2014/main" id="{B0E8BA08-4431-DEA7-0615-46952022E9F5}"/>
              </a:ext>
            </a:extLst>
          </p:cNvPr>
          <p:cNvSpPr>
            <a:spLocks noGrp="1"/>
          </p:cNvSpPr>
          <p:nvPr>
            <p:ph type="dt" sz="half" idx="2"/>
          </p:nvPr>
        </p:nvSpPr>
        <p:spPr/>
        <p:txBody>
          <a:bodyPr/>
          <a:lstStyle/>
          <a:p>
            <a:fld id="{6C4DF430-B296-40A6-9B8E-8D20EE26D52E}" type="datetime1">
              <a:rPr lang="fi-FI" smtClean="0"/>
              <a:t>13.11.2025</a:t>
            </a:fld>
            <a:endParaRPr lang="fi-FI" dirty="0"/>
          </a:p>
        </p:txBody>
      </p:sp>
      <p:sp>
        <p:nvSpPr>
          <p:cNvPr id="5" name="Alatunnisteen paikkamerkki 4">
            <a:extLst>
              <a:ext uri="{FF2B5EF4-FFF2-40B4-BE49-F238E27FC236}">
                <a16:creationId xmlns:a16="http://schemas.microsoft.com/office/drawing/2014/main" id="{17D496FE-92B6-70C7-A774-E8ADAF91F5A1}"/>
              </a:ext>
            </a:extLst>
          </p:cNvPr>
          <p:cNvSpPr>
            <a:spLocks noGrp="1"/>
          </p:cNvSpPr>
          <p:nvPr>
            <p:ph type="ftr" sz="quarter" idx="3"/>
          </p:nvPr>
        </p:nvSpPr>
        <p:spPr/>
        <p:txBody>
          <a:bodyPr/>
          <a:lstStyle/>
          <a:p>
            <a:r>
              <a:rPr lang="fi-FI"/>
              <a:t>jari.pirhonen@tuni.fi</a:t>
            </a:r>
            <a:endParaRPr lang="fi-FI" dirty="0"/>
          </a:p>
        </p:txBody>
      </p:sp>
      <p:sp>
        <p:nvSpPr>
          <p:cNvPr id="6" name="Dian numeron paikkamerkki 5">
            <a:extLst>
              <a:ext uri="{FF2B5EF4-FFF2-40B4-BE49-F238E27FC236}">
                <a16:creationId xmlns:a16="http://schemas.microsoft.com/office/drawing/2014/main" id="{F16B8A1D-0D5F-3A0D-8EE7-74A20CF094A8}"/>
              </a:ext>
            </a:extLst>
          </p:cNvPr>
          <p:cNvSpPr>
            <a:spLocks noGrp="1"/>
          </p:cNvSpPr>
          <p:nvPr>
            <p:ph type="sldNum" sz="quarter" idx="4"/>
          </p:nvPr>
        </p:nvSpPr>
        <p:spPr/>
        <p:txBody>
          <a:bodyPr/>
          <a:lstStyle/>
          <a:p>
            <a:r>
              <a:rPr lang="fi-FI"/>
              <a:t>|  </a:t>
            </a:r>
            <a:fld id="{CDC8994D-33BE-6F4B-918B-78B2D731EB1C}" type="slidenum">
              <a:rPr lang="fi-FI" smtClean="0"/>
              <a:pPr/>
              <a:t>14</a:t>
            </a:fld>
            <a:endParaRPr lang="fi-FI" dirty="0"/>
          </a:p>
        </p:txBody>
      </p:sp>
    </p:spTree>
    <p:extLst>
      <p:ext uri="{BB962C8B-B14F-4D97-AF65-F5344CB8AC3E}">
        <p14:creationId xmlns:p14="http://schemas.microsoft.com/office/powerpoint/2010/main" val="23474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9A398A-60A4-E4D7-AE51-5C0D650AF360}"/>
              </a:ext>
            </a:extLst>
          </p:cNvPr>
          <p:cNvSpPr>
            <a:spLocks noGrp="1"/>
          </p:cNvSpPr>
          <p:nvPr>
            <p:ph type="title"/>
          </p:nvPr>
        </p:nvSpPr>
        <p:spPr/>
        <p:txBody>
          <a:bodyPr/>
          <a:lstStyle/>
          <a:p>
            <a:r>
              <a:rPr lang="fi-FI" sz="2800" dirty="0"/>
              <a:t>Kohtaamista tukevia käytänteitä hoivakodissa</a:t>
            </a:r>
          </a:p>
        </p:txBody>
      </p:sp>
      <p:sp>
        <p:nvSpPr>
          <p:cNvPr id="3" name="Sisällön paikkamerkki 2">
            <a:extLst>
              <a:ext uri="{FF2B5EF4-FFF2-40B4-BE49-F238E27FC236}">
                <a16:creationId xmlns:a16="http://schemas.microsoft.com/office/drawing/2014/main" id="{E98B4678-F0F6-0C0C-59C4-2F291FD12DCF}"/>
              </a:ext>
            </a:extLst>
          </p:cNvPr>
          <p:cNvSpPr>
            <a:spLocks noGrp="1"/>
          </p:cNvSpPr>
          <p:nvPr>
            <p:ph idx="1"/>
          </p:nvPr>
        </p:nvSpPr>
        <p:spPr>
          <a:xfrm>
            <a:off x="525600" y="2064469"/>
            <a:ext cx="8208000" cy="3994165"/>
          </a:xfrm>
        </p:spPr>
        <p:txBody>
          <a:bodyPr/>
          <a:lstStyle/>
          <a:p>
            <a:r>
              <a:rPr lang="fi-FI" dirty="0"/>
              <a:t> Aiemman elämäntyylin tukeminen</a:t>
            </a:r>
          </a:p>
          <a:p>
            <a:r>
              <a:rPr lang="fi-FI" dirty="0"/>
              <a:t> Asukkaiden toiveiden huomioiminen</a:t>
            </a:r>
          </a:p>
          <a:p>
            <a:r>
              <a:rPr lang="fi-FI" dirty="0"/>
              <a:t> Huumori</a:t>
            </a:r>
          </a:p>
          <a:p>
            <a:r>
              <a:rPr lang="fi-FI" dirty="0"/>
              <a:t> Tunneilmaisun tukeminen (riitely)</a:t>
            </a:r>
          </a:p>
          <a:p>
            <a:endParaRPr lang="fi-FI" dirty="0"/>
          </a:p>
        </p:txBody>
      </p:sp>
      <p:sp>
        <p:nvSpPr>
          <p:cNvPr id="4" name="Alatunnisteen paikkamerkki 3">
            <a:extLst>
              <a:ext uri="{FF2B5EF4-FFF2-40B4-BE49-F238E27FC236}">
                <a16:creationId xmlns:a16="http://schemas.microsoft.com/office/drawing/2014/main" id="{59DC3744-AF7A-E13A-857C-345D5831EE6B}"/>
              </a:ext>
            </a:extLst>
          </p:cNvPr>
          <p:cNvSpPr>
            <a:spLocks noGrp="1"/>
          </p:cNvSpPr>
          <p:nvPr>
            <p:ph type="ftr" sz="quarter" idx="3"/>
          </p:nvPr>
        </p:nvSpPr>
        <p:spPr/>
        <p:txBody>
          <a:bodyPr/>
          <a:lstStyle/>
          <a:p>
            <a:r>
              <a:rPr lang="fi-FI"/>
              <a:t>jari.pirhonen@tuni.fi</a:t>
            </a:r>
            <a:endParaRPr lang="fi-FI" dirty="0"/>
          </a:p>
        </p:txBody>
      </p:sp>
      <p:sp>
        <p:nvSpPr>
          <p:cNvPr id="5" name="Päivämäärän paikkamerkki 4">
            <a:extLst>
              <a:ext uri="{FF2B5EF4-FFF2-40B4-BE49-F238E27FC236}">
                <a16:creationId xmlns:a16="http://schemas.microsoft.com/office/drawing/2014/main" id="{E223E00A-C505-7F0D-8C93-E4AA06AED4F1}"/>
              </a:ext>
            </a:extLst>
          </p:cNvPr>
          <p:cNvSpPr>
            <a:spLocks noGrp="1"/>
          </p:cNvSpPr>
          <p:nvPr>
            <p:ph type="dt" sz="half" idx="2"/>
          </p:nvPr>
        </p:nvSpPr>
        <p:spPr/>
        <p:txBody>
          <a:bodyPr/>
          <a:lstStyle/>
          <a:p>
            <a:fld id="{436E769F-7601-4D0B-BA1E-90327E75E56C}" type="datetime1">
              <a:rPr lang="fi-FI" smtClean="0"/>
              <a:t>13.11.2025</a:t>
            </a:fld>
            <a:endParaRPr lang="fi-FI" dirty="0"/>
          </a:p>
        </p:txBody>
      </p:sp>
      <p:sp>
        <p:nvSpPr>
          <p:cNvPr id="6" name="Dian numeron paikkamerkki 5">
            <a:extLst>
              <a:ext uri="{FF2B5EF4-FFF2-40B4-BE49-F238E27FC236}">
                <a16:creationId xmlns:a16="http://schemas.microsoft.com/office/drawing/2014/main" id="{E951623B-D770-2329-35F7-7BAD52B3B23A}"/>
              </a:ext>
            </a:extLst>
          </p:cNvPr>
          <p:cNvSpPr>
            <a:spLocks noGrp="1"/>
          </p:cNvSpPr>
          <p:nvPr>
            <p:ph type="sldNum" sz="quarter" idx="4"/>
          </p:nvPr>
        </p:nvSpPr>
        <p:spPr/>
        <p:txBody>
          <a:bodyPr/>
          <a:lstStyle/>
          <a:p>
            <a:r>
              <a:rPr lang="fi-FI"/>
              <a:t>|  </a:t>
            </a:r>
            <a:fld id="{CDC8994D-33BE-6F4B-918B-78B2D731EB1C}" type="slidenum">
              <a:rPr lang="fi-FI" smtClean="0"/>
              <a:pPr/>
              <a:t>15</a:t>
            </a:fld>
            <a:endParaRPr lang="fi-FI" dirty="0"/>
          </a:p>
        </p:txBody>
      </p:sp>
    </p:spTree>
    <p:extLst>
      <p:ext uri="{BB962C8B-B14F-4D97-AF65-F5344CB8AC3E}">
        <p14:creationId xmlns:p14="http://schemas.microsoft.com/office/powerpoint/2010/main" val="629868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E68AB9-EB86-43DC-3060-A240D42E336D}"/>
              </a:ext>
            </a:extLst>
          </p:cNvPr>
          <p:cNvSpPr>
            <a:spLocks noGrp="1"/>
          </p:cNvSpPr>
          <p:nvPr>
            <p:ph type="title"/>
          </p:nvPr>
        </p:nvSpPr>
        <p:spPr/>
        <p:txBody>
          <a:bodyPr/>
          <a:lstStyle/>
          <a:p>
            <a:r>
              <a:rPr lang="fi-FI" dirty="0"/>
              <a:t>Kotitehtävä</a:t>
            </a:r>
          </a:p>
        </p:txBody>
      </p:sp>
      <p:sp>
        <p:nvSpPr>
          <p:cNvPr id="3" name="Sisällön paikkamerkki 2">
            <a:extLst>
              <a:ext uri="{FF2B5EF4-FFF2-40B4-BE49-F238E27FC236}">
                <a16:creationId xmlns:a16="http://schemas.microsoft.com/office/drawing/2014/main" id="{D4D2F488-089A-B4BF-D219-5B38A4464459}"/>
              </a:ext>
            </a:extLst>
          </p:cNvPr>
          <p:cNvSpPr>
            <a:spLocks noGrp="1"/>
          </p:cNvSpPr>
          <p:nvPr>
            <p:ph idx="1"/>
          </p:nvPr>
        </p:nvSpPr>
        <p:spPr/>
        <p:txBody>
          <a:bodyPr/>
          <a:lstStyle/>
          <a:p>
            <a:pPr marL="0" indent="0">
              <a:buNone/>
            </a:pPr>
            <a:r>
              <a:rPr lang="fi-FI" sz="2400" b="1" dirty="0"/>
              <a:t>Ala laatia itsellesi musiikkitahtoa eli:</a:t>
            </a:r>
          </a:p>
          <a:p>
            <a:pPr marL="0" indent="0">
              <a:buNone/>
            </a:pPr>
            <a:r>
              <a:rPr lang="fi-FI" sz="2400" dirty="0"/>
              <a:t>Listaa itsellesi tärkeitä lauluja esim. 100 kpl</a:t>
            </a:r>
          </a:p>
          <a:p>
            <a:pPr marL="0" indent="0">
              <a:buNone/>
            </a:pPr>
            <a:r>
              <a:rPr lang="fi-FI" sz="2400" dirty="0"/>
              <a:t>Lataa ne muistitikulle ym.</a:t>
            </a:r>
          </a:p>
          <a:p>
            <a:pPr marL="0" indent="0">
              <a:buNone/>
            </a:pPr>
            <a:r>
              <a:rPr lang="fi-FI" sz="2400" dirty="0"/>
              <a:t>Kirjoita ylös, miksi mikin laulu on sinulle tärkeä ja millaisia tunteita se herättää</a:t>
            </a:r>
          </a:p>
          <a:p>
            <a:pPr marL="0" indent="0">
              <a:buNone/>
            </a:pPr>
            <a:r>
              <a:rPr lang="fi-FI" sz="2400" b="1" dirty="0"/>
              <a:t>Koska jos olet joskus muistisairas:</a:t>
            </a:r>
          </a:p>
          <a:p>
            <a:pPr marL="0" indent="0">
              <a:buNone/>
            </a:pPr>
            <a:r>
              <a:rPr lang="fi-FI" sz="2400" dirty="0"/>
              <a:t>Laulut laukaisevat muistoja ja positiivisia tunteita</a:t>
            </a:r>
          </a:p>
          <a:p>
            <a:pPr marL="0" indent="0">
              <a:buNone/>
            </a:pPr>
            <a:r>
              <a:rPr lang="fi-FI" sz="2400" dirty="0"/>
              <a:t>Saat paremmin kontaktia toisiin ihmisiin</a:t>
            </a:r>
          </a:p>
          <a:p>
            <a:pPr marL="0" indent="0">
              <a:buNone/>
            </a:pPr>
            <a:r>
              <a:rPr lang="fi-FI" sz="2400" dirty="0"/>
              <a:t>Toiset näkevät sinut persoonana</a:t>
            </a:r>
          </a:p>
          <a:p>
            <a:pPr marL="0" indent="0">
              <a:buNone/>
            </a:pPr>
            <a:endParaRPr lang="fi-FI" dirty="0"/>
          </a:p>
        </p:txBody>
      </p:sp>
      <p:sp>
        <p:nvSpPr>
          <p:cNvPr id="4" name="Alatunnisteen paikkamerkki 3">
            <a:extLst>
              <a:ext uri="{FF2B5EF4-FFF2-40B4-BE49-F238E27FC236}">
                <a16:creationId xmlns:a16="http://schemas.microsoft.com/office/drawing/2014/main" id="{BCBEF361-A951-0F9C-EDAA-909BAE0850B3}"/>
              </a:ext>
            </a:extLst>
          </p:cNvPr>
          <p:cNvSpPr>
            <a:spLocks noGrp="1"/>
          </p:cNvSpPr>
          <p:nvPr>
            <p:ph type="ftr" sz="quarter" idx="3"/>
          </p:nvPr>
        </p:nvSpPr>
        <p:spPr/>
        <p:txBody>
          <a:bodyPr/>
          <a:lstStyle/>
          <a:p>
            <a:r>
              <a:rPr lang="fi-FI"/>
              <a:t>jari.pirhonen@tuni.fi</a:t>
            </a:r>
            <a:endParaRPr lang="fi-FI" dirty="0"/>
          </a:p>
        </p:txBody>
      </p:sp>
      <p:sp>
        <p:nvSpPr>
          <p:cNvPr id="5" name="Päivämäärän paikkamerkki 4">
            <a:extLst>
              <a:ext uri="{FF2B5EF4-FFF2-40B4-BE49-F238E27FC236}">
                <a16:creationId xmlns:a16="http://schemas.microsoft.com/office/drawing/2014/main" id="{188F4B36-F55B-AAF0-EBF6-6A77E4F92AA2}"/>
              </a:ext>
            </a:extLst>
          </p:cNvPr>
          <p:cNvSpPr>
            <a:spLocks noGrp="1"/>
          </p:cNvSpPr>
          <p:nvPr>
            <p:ph type="dt" sz="half" idx="2"/>
          </p:nvPr>
        </p:nvSpPr>
        <p:spPr/>
        <p:txBody>
          <a:bodyPr/>
          <a:lstStyle/>
          <a:p>
            <a:fld id="{E222DDC6-C850-4974-A13B-2E7A4B55BD36}" type="datetime1">
              <a:rPr lang="fi-FI" smtClean="0"/>
              <a:t>13.11.2025</a:t>
            </a:fld>
            <a:endParaRPr lang="fi-FI" dirty="0"/>
          </a:p>
        </p:txBody>
      </p:sp>
      <p:sp>
        <p:nvSpPr>
          <p:cNvPr id="6" name="Dian numeron paikkamerkki 5">
            <a:extLst>
              <a:ext uri="{FF2B5EF4-FFF2-40B4-BE49-F238E27FC236}">
                <a16:creationId xmlns:a16="http://schemas.microsoft.com/office/drawing/2014/main" id="{3F9911BC-C50A-84D4-58BE-0E6BC91A69F4}"/>
              </a:ext>
            </a:extLst>
          </p:cNvPr>
          <p:cNvSpPr>
            <a:spLocks noGrp="1"/>
          </p:cNvSpPr>
          <p:nvPr>
            <p:ph type="sldNum" sz="quarter" idx="4"/>
          </p:nvPr>
        </p:nvSpPr>
        <p:spPr/>
        <p:txBody>
          <a:bodyPr/>
          <a:lstStyle/>
          <a:p>
            <a:r>
              <a:rPr lang="fi-FI"/>
              <a:t>|  </a:t>
            </a:r>
            <a:fld id="{CDC8994D-33BE-6F4B-918B-78B2D731EB1C}" type="slidenum">
              <a:rPr lang="fi-FI" smtClean="0"/>
              <a:pPr/>
              <a:t>16</a:t>
            </a:fld>
            <a:endParaRPr lang="fi-FI" dirty="0"/>
          </a:p>
        </p:txBody>
      </p:sp>
    </p:spTree>
    <p:extLst>
      <p:ext uri="{BB962C8B-B14F-4D97-AF65-F5344CB8AC3E}">
        <p14:creationId xmlns:p14="http://schemas.microsoft.com/office/powerpoint/2010/main" val="351538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166EB2-48B8-5BFD-8E11-2AD80F86A0DD}"/>
              </a:ext>
            </a:extLst>
          </p:cNvPr>
          <p:cNvSpPr>
            <a:spLocks noGrp="1"/>
          </p:cNvSpPr>
          <p:nvPr>
            <p:ph type="title"/>
          </p:nvPr>
        </p:nvSpPr>
        <p:spPr/>
        <p:txBody>
          <a:bodyPr/>
          <a:lstStyle/>
          <a:p>
            <a:r>
              <a:rPr lang="fi-FI" dirty="0"/>
              <a:t>Kirjallisuutta</a:t>
            </a:r>
          </a:p>
        </p:txBody>
      </p:sp>
      <p:sp>
        <p:nvSpPr>
          <p:cNvPr id="3" name="Sisällön paikkamerkki 2">
            <a:extLst>
              <a:ext uri="{FF2B5EF4-FFF2-40B4-BE49-F238E27FC236}">
                <a16:creationId xmlns:a16="http://schemas.microsoft.com/office/drawing/2014/main" id="{D0775363-075D-74AA-4C21-DC3F4B6708C5}"/>
              </a:ext>
            </a:extLst>
          </p:cNvPr>
          <p:cNvSpPr>
            <a:spLocks noGrp="1"/>
          </p:cNvSpPr>
          <p:nvPr>
            <p:ph idx="1"/>
          </p:nvPr>
        </p:nvSpPr>
        <p:spPr/>
        <p:txBody>
          <a:bodyPr>
            <a:normAutofit fontScale="70000" lnSpcReduction="20000"/>
          </a:bodyPr>
          <a:lstStyle/>
          <a:p>
            <a:pPr marL="5400" indent="0">
              <a:buNone/>
            </a:pPr>
            <a:r>
              <a:rPr lang="en-US" u="sng" dirty="0"/>
              <a:t>Pirhonen, J. </a:t>
            </a:r>
            <a:r>
              <a:rPr lang="en-US" dirty="0"/>
              <a:t>(2017) Good human life in assisted living for older people: What the residents are able to do and be. Tampere: </a:t>
            </a:r>
            <a:r>
              <a:rPr lang="en-US" dirty="0" err="1"/>
              <a:t>Suomen</a:t>
            </a:r>
            <a:r>
              <a:rPr lang="en-US" dirty="0"/>
              <a:t> </a:t>
            </a:r>
            <a:r>
              <a:rPr lang="en-US" dirty="0" err="1"/>
              <a:t>Yliopistopaino</a:t>
            </a:r>
            <a:r>
              <a:rPr lang="en-US" dirty="0"/>
              <a:t> – </a:t>
            </a:r>
            <a:r>
              <a:rPr lang="en-US" dirty="0" err="1"/>
              <a:t>Juvenes</a:t>
            </a:r>
            <a:r>
              <a:rPr lang="en-US" dirty="0"/>
              <a:t> Print Oy. </a:t>
            </a:r>
            <a:endParaRPr lang="fi-FI" dirty="0"/>
          </a:p>
          <a:p>
            <a:pPr marL="5400" indent="0">
              <a:buNone/>
            </a:pPr>
            <a:r>
              <a:rPr lang="fi-FI" u="sng" dirty="0"/>
              <a:t>Pirhonen, J., Vähäkangas, A. &amp; Saarelainen, S. </a:t>
            </a:r>
            <a:r>
              <a:rPr lang="fi-FI" dirty="0"/>
              <a:t>(2023). </a:t>
            </a:r>
            <a:r>
              <a:rPr lang="fi-FI" dirty="0" err="1"/>
              <a:t>Religious</a:t>
            </a:r>
            <a:r>
              <a:rPr lang="fi-FI" dirty="0"/>
              <a:t> </a:t>
            </a:r>
            <a:r>
              <a:rPr lang="fi-FI" dirty="0" err="1"/>
              <a:t>bodies</a:t>
            </a:r>
            <a:r>
              <a:rPr lang="fi-FI" dirty="0"/>
              <a:t>–</a:t>
            </a:r>
            <a:r>
              <a:rPr lang="fi-FI" dirty="0" err="1"/>
              <a:t>Lutheran</a:t>
            </a:r>
            <a:r>
              <a:rPr lang="fi-FI" dirty="0"/>
              <a:t> </a:t>
            </a:r>
            <a:r>
              <a:rPr lang="fi-FI" dirty="0" err="1"/>
              <a:t>chaplains</a:t>
            </a:r>
            <a:r>
              <a:rPr lang="fi-FI" dirty="0"/>
              <a:t> </a:t>
            </a:r>
            <a:r>
              <a:rPr lang="fi-FI" dirty="0" err="1"/>
              <a:t>interpreting</a:t>
            </a:r>
            <a:r>
              <a:rPr lang="fi-FI" dirty="0"/>
              <a:t> and </a:t>
            </a:r>
            <a:r>
              <a:rPr lang="fi-FI" dirty="0" err="1"/>
              <a:t>asserting</a:t>
            </a:r>
            <a:r>
              <a:rPr lang="fi-FI" dirty="0"/>
              <a:t> </a:t>
            </a:r>
            <a:r>
              <a:rPr lang="fi-FI" dirty="0" err="1"/>
              <a:t>religiousness</a:t>
            </a:r>
            <a:r>
              <a:rPr lang="fi-FI" dirty="0"/>
              <a:t> of </a:t>
            </a:r>
            <a:r>
              <a:rPr lang="fi-FI" dirty="0" err="1"/>
              <a:t>people</a:t>
            </a:r>
            <a:r>
              <a:rPr lang="fi-FI" dirty="0"/>
              <a:t> </a:t>
            </a:r>
            <a:r>
              <a:rPr lang="fi-FI" dirty="0" err="1"/>
              <a:t>with</a:t>
            </a:r>
            <a:r>
              <a:rPr lang="fi-FI" dirty="0"/>
              <a:t> </a:t>
            </a:r>
            <a:r>
              <a:rPr lang="fi-FI" dirty="0" err="1"/>
              <a:t>severe</a:t>
            </a:r>
            <a:r>
              <a:rPr lang="fi-FI" dirty="0"/>
              <a:t> dementia in </a:t>
            </a:r>
            <a:r>
              <a:rPr lang="fi-FI" dirty="0" err="1"/>
              <a:t>Finnish</a:t>
            </a:r>
            <a:r>
              <a:rPr lang="fi-FI" dirty="0"/>
              <a:t> </a:t>
            </a:r>
            <a:r>
              <a:rPr lang="fi-FI" dirty="0" err="1"/>
              <a:t>nursing</a:t>
            </a:r>
            <a:r>
              <a:rPr lang="fi-FI" dirty="0"/>
              <a:t> </a:t>
            </a:r>
            <a:r>
              <a:rPr lang="fi-FI" dirty="0" err="1"/>
              <a:t>homes</a:t>
            </a:r>
            <a:r>
              <a:rPr lang="fi-FI" dirty="0"/>
              <a:t>. Journal of </a:t>
            </a:r>
            <a:r>
              <a:rPr lang="fi-FI" dirty="0" err="1"/>
              <a:t>Ageing</a:t>
            </a:r>
            <a:r>
              <a:rPr lang="fi-FI" dirty="0"/>
              <a:t> &amp; </a:t>
            </a:r>
            <a:r>
              <a:rPr lang="fi-FI" dirty="0" err="1"/>
              <a:t>Longevity</a:t>
            </a:r>
            <a:r>
              <a:rPr lang="fi-FI" dirty="0"/>
              <a:t>, 3(1), 92–106.</a:t>
            </a:r>
          </a:p>
          <a:p>
            <a:pPr marL="5400" indent="0">
              <a:buNone/>
            </a:pPr>
            <a:r>
              <a:rPr lang="fi-FI" u="sng" dirty="0"/>
              <a:t>Pirhonen, J. &amp; Saarelainen, S.</a:t>
            </a:r>
            <a:r>
              <a:rPr lang="fi-FI" dirty="0"/>
              <a:t> (2022). Jumalansa unohtaneiden uskonnollisuus: Sairaalapappien tulkinnat uskonnollisuudesta hoivakodeissa. Teologinen aikakauskirja, 127(4), 396–410. </a:t>
            </a:r>
          </a:p>
          <a:p>
            <a:pPr marL="5400" indent="0">
              <a:buNone/>
            </a:pPr>
            <a:r>
              <a:rPr lang="fi-FI" u="sng" dirty="0"/>
              <a:t>Pirhonen, J. </a:t>
            </a:r>
            <a:r>
              <a:rPr lang="fi-FI" dirty="0"/>
              <a:t>(2021). Pyhän Franciscuksen jalanjäljissä – Papit muistisairaiden ihmisten uskonnollisuuden tukena hoivakodeissa. Uskonnontutkija - </a:t>
            </a:r>
            <a:r>
              <a:rPr lang="fi-FI" dirty="0" err="1"/>
              <a:t>Religionsforskaren</a:t>
            </a:r>
            <a:r>
              <a:rPr lang="fi-FI" dirty="0"/>
              <a:t>, 10(4).</a:t>
            </a:r>
          </a:p>
          <a:p>
            <a:pPr marL="5400" indent="0">
              <a:buNone/>
            </a:pPr>
            <a:r>
              <a:rPr lang="fi-FI" u="sng" dirty="0" err="1"/>
              <a:t>Swinton</a:t>
            </a:r>
            <a:r>
              <a:rPr lang="fi-FI" u="sng" dirty="0"/>
              <a:t>, J. </a:t>
            </a:r>
            <a:r>
              <a:rPr lang="fi-FI" dirty="0"/>
              <a:t>(2013). Dementia, kun Jumala ei unohda. Keuruu: Otava.</a:t>
            </a:r>
          </a:p>
          <a:p>
            <a:pPr marL="5400" indent="0">
              <a:buNone/>
            </a:pPr>
            <a:endParaRPr lang="fi-FI" dirty="0"/>
          </a:p>
        </p:txBody>
      </p:sp>
      <p:sp>
        <p:nvSpPr>
          <p:cNvPr id="4" name="Päivämäärän paikkamerkki 3">
            <a:extLst>
              <a:ext uri="{FF2B5EF4-FFF2-40B4-BE49-F238E27FC236}">
                <a16:creationId xmlns:a16="http://schemas.microsoft.com/office/drawing/2014/main" id="{0936B5C2-E2A3-9E44-35FA-DB250CC0FD0D}"/>
              </a:ext>
            </a:extLst>
          </p:cNvPr>
          <p:cNvSpPr>
            <a:spLocks noGrp="1"/>
          </p:cNvSpPr>
          <p:nvPr>
            <p:ph type="dt" sz="half" idx="2"/>
          </p:nvPr>
        </p:nvSpPr>
        <p:spPr/>
        <p:txBody>
          <a:bodyPr/>
          <a:lstStyle/>
          <a:p>
            <a:fld id="{C88D6F7C-7244-46EF-94BF-07A71E5C68BB}" type="datetime1">
              <a:rPr lang="fi-FI" smtClean="0"/>
              <a:t>13.11.2025</a:t>
            </a:fld>
            <a:endParaRPr lang="fi-FI" dirty="0"/>
          </a:p>
        </p:txBody>
      </p:sp>
      <p:sp>
        <p:nvSpPr>
          <p:cNvPr id="5" name="Alatunnisteen paikkamerkki 4">
            <a:extLst>
              <a:ext uri="{FF2B5EF4-FFF2-40B4-BE49-F238E27FC236}">
                <a16:creationId xmlns:a16="http://schemas.microsoft.com/office/drawing/2014/main" id="{54DA6589-59F3-9A2A-4517-504184DFFE98}"/>
              </a:ext>
            </a:extLst>
          </p:cNvPr>
          <p:cNvSpPr>
            <a:spLocks noGrp="1"/>
          </p:cNvSpPr>
          <p:nvPr>
            <p:ph type="ftr" sz="quarter" idx="3"/>
          </p:nvPr>
        </p:nvSpPr>
        <p:spPr/>
        <p:txBody>
          <a:bodyPr/>
          <a:lstStyle/>
          <a:p>
            <a:r>
              <a:rPr lang="fi-FI"/>
              <a:t>jari.pirhonen@tuni.fi</a:t>
            </a:r>
            <a:endParaRPr lang="fi-FI" dirty="0"/>
          </a:p>
        </p:txBody>
      </p:sp>
      <p:sp>
        <p:nvSpPr>
          <p:cNvPr id="6" name="Dian numeron paikkamerkki 5">
            <a:extLst>
              <a:ext uri="{FF2B5EF4-FFF2-40B4-BE49-F238E27FC236}">
                <a16:creationId xmlns:a16="http://schemas.microsoft.com/office/drawing/2014/main" id="{83C563DF-777E-5A4D-2FB7-2194A04DFC34}"/>
              </a:ext>
            </a:extLst>
          </p:cNvPr>
          <p:cNvSpPr>
            <a:spLocks noGrp="1"/>
          </p:cNvSpPr>
          <p:nvPr>
            <p:ph type="sldNum" sz="quarter" idx="4"/>
          </p:nvPr>
        </p:nvSpPr>
        <p:spPr/>
        <p:txBody>
          <a:bodyPr/>
          <a:lstStyle/>
          <a:p>
            <a:r>
              <a:rPr lang="fi-FI"/>
              <a:t>|  </a:t>
            </a:r>
            <a:fld id="{CDC8994D-33BE-6F4B-918B-78B2D731EB1C}" type="slidenum">
              <a:rPr lang="fi-FI" smtClean="0"/>
              <a:pPr/>
              <a:t>17</a:t>
            </a:fld>
            <a:endParaRPr lang="fi-FI" dirty="0"/>
          </a:p>
        </p:txBody>
      </p:sp>
    </p:spTree>
    <p:extLst>
      <p:ext uri="{BB962C8B-B14F-4D97-AF65-F5344CB8AC3E}">
        <p14:creationId xmlns:p14="http://schemas.microsoft.com/office/powerpoint/2010/main" val="959275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B0E661-44A3-C4AE-EA84-6F1BDC0F4617}"/>
              </a:ext>
            </a:extLst>
          </p:cNvPr>
          <p:cNvSpPr>
            <a:spLocks noGrp="1"/>
          </p:cNvSpPr>
          <p:nvPr>
            <p:ph type="title"/>
          </p:nvPr>
        </p:nvSpPr>
        <p:spPr>
          <a:xfrm>
            <a:off x="525599" y="908051"/>
            <a:ext cx="8208000" cy="649288"/>
          </a:xfrm>
        </p:spPr>
        <p:txBody>
          <a:bodyPr anchor="t">
            <a:normAutofit/>
          </a:bodyPr>
          <a:lstStyle/>
          <a:p>
            <a:r>
              <a:rPr lang="fi-FI" dirty="0"/>
              <a:t>Kiitos!</a:t>
            </a:r>
            <a:endParaRPr lang="fi-FI"/>
          </a:p>
        </p:txBody>
      </p:sp>
      <p:pic>
        <p:nvPicPr>
          <p:cNvPr id="12" name="Sisällön paikkamerkki 11" descr="Kuva, joka sisältää kohteen Ihmisen kasvot, henkilö, vaate, hymy&#10;&#10;Tekoälyllä luotu sisältö voi olla virheellistä.">
            <a:extLst>
              <a:ext uri="{FF2B5EF4-FFF2-40B4-BE49-F238E27FC236}">
                <a16:creationId xmlns:a16="http://schemas.microsoft.com/office/drawing/2014/main" id="{B04E1671-41E7-8D48-2817-BAF252BF5B9C}"/>
              </a:ext>
            </a:extLst>
          </p:cNvPr>
          <p:cNvPicPr>
            <a:picLocks noGrp="1" noChangeAspect="1"/>
          </p:cNvPicPr>
          <p:nvPr>
            <p:ph sz="half" idx="1"/>
          </p:nvPr>
        </p:nvPicPr>
        <p:blipFill>
          <a:blip r:embed="rId2"/>
          <a:srcRect r="3" b="9588"/>
          <a:stretch>
            <a:fillRect/>
          </a:stretch>
        </p:blipFill>
        <p:spPr>
          <a:xfrm>
            <a:off x="525600" y="1706400"/>
            <a:ext cx="3886200" cy="4351338"/>
          </a:xfrm>
          <a:noFill/>
        </p:spPr>
      </p:pic>
      <p:pic>
        <p:nvPicPr>
          <p:cNvPr id="14" name="Kuva 13" descr="Kuva, joka sisältää kohteen vaate, mies, jalkineet, nainen&#10;&#10;Tekoälyllä luotu sisältö voi olla virheellistä.">
            <a:extLst>
              <a:ext uri="{FF2B5EF4-FFF2-40B4-BE49-F238E27FC236}">
                <a16:creationId xmlns:a16="http://schemas.microsoft.com/office/drawing/2014/main" id="{C2091DBA-ED36-F66D-4391-E1481A49F4F3}"/>
              </a:ext>
            </a:extLst>
          </p:cNvPr>
          <p:cNvPicPr>
            <a:picLocks noChangeAspect="1"/>
          </p:cNvPicPr>
          <p:nvPr/>
        </p:nvPicPr>
        <p:blipFill>
          <a:blip r:embed="rId3"/>
          <a:srcRect l="9834" r="20288" b="-2"/>
          <a:stretch>
            <a:fillRect/>
          </a:stretch>
        </p:blipFill>
        <p:spPr>
          <a:xfrm>
            <a:off x="4693000" y="1706400"/>
            <a:ext cx="4040599" cy="4351338"/>
          </a:xfrm>
          <a:prstGeom prst="rect">
            <a:avLst/>
          </a:prstGeom>
          <a:noFill/>
        </p:spPr>
      </p:pic>
      <p:sp>
        <p:nvSpPr>
          <p:cNvPr id="4" name="Alatunnisteen paikkamerkki 3">
            <a:extLst>
              <a:ext uri="{FF2B5EF4-FFF2-40B4-BE49-F238E27FC236}">
                <a16:creationId xmlns:a16="http://schemas.microsoft.com/office/drawing/2014/main" id="{6F3041EF-6E0C-04B8-DCF8-34FBFCC52670}"/>
              </a:ext>
            </a:extLst>
          </p:cNvPr>
          <p:cNvSpPr>
            <a:spLocks noGrp="1"/>
          </p:cNvSpPr>
          <p:nvPr>
            <p:ph type="ftr" sz="quarter" idx="3"/>
          </p:nvPr>
        </p:nvSpPr>
        <p:spPr>
          <a:xfrm>
            <a:off x="525600" y="6489701"/>
            <a:ext cx="5084100" cy="254015"/>
          </a:xfrm>
        </p:spPr>
        <p:txBody>
          <a:bodyPr anchor="b">
            <a:normAutofit/>
          </a:bodyPr>
          <a:lstStyle/>
          <a:p>
            <a:pPr>
              <a:spcAft>
                <a:spcPts val="600"/>
              </a:spcAft>
            </a:pPr>
            <a:r>
              <a:rPr lang="fi-FI"/>
              <a:t>jari.pirhonen@tuni.fi</a:t>
            </a:r>
          </a:p>
        </p:txBody>
      </p:sp>
      <p:sp>
        <p:nvSpPr>
          <p:cNvPr id="5" name="Päivämäärän paikkamerkki 4">
            <a:extLst>
              <a:ext uri="{FF2B5EF4-FFF2-40B4-BE49-F238E27FC236}">
                <a16:creationId xmlns:a16="http://schemas.microsoft.com/office/drawing/2014/main" id="{CF11ABCC-770C-0143-98BD-72D23A1113DB}"/>
              </a:ext>
            </a:extLst>
          </p:cNvPr>
          <p:cNvSpPr>
            <a:spLocks noGrp="1"/>
          </p:cNvSpPr>
          <p:nvPr>
            <p:ph type="dt" sz="half" idx="10"/>
          </p:nvPr>
        </p:nvSpPr>
        <p:spPr>
          <a:xfrm>
            <a:off x="7291748" y="6489700"/>
            <a:ext cx="1272658" cy="254172"/>
          </a:xfrm>
        </p:spPr>
        <p:txBody>
          <a:bodyPr anchor="b">
            <a:normAutofit/>
          </a:bodyPr>
          <a:lstStyle/>
          <a:p>
            <a:pPr>
              <a:spcAft>
                <a:spcPts val="600"/>
              </a:spcAft>
            </a:pPr>
            <a:fld id="{631267A9-0721-4B58-B642-EEC042CC9704}" type="datetime1">
              <a:rPr lang="fi-FI" smtClean="0"/>
              <a:pPr>
                <a:spcAft>
                  <a:spcPts val="600"/>
                </a:spcAft>
              </a:pPr>
              <a:t>13.11.2025</a:t>
            </a:fld>
            <a:endParaRPr lang="fi-FI"/>
          </a:p>
        </p:txBody>
      </p:sp>
      <p:sp>
        <p:nvSpPr>
          <p:cNvPr id="6" name="Dian numeron paikkamerkki 5">
            <a:extLst>
              <a:ext uri="{FF2B5EF4-FFF2-40B4-BE49-F238E27FC236}">
                <a16:creationId xmlns:a16="http://schemas.microsoft.com/office/drawing/2014/main" id="{A13584A5-8737-C055-7C65-42922A470DF4}"/>
              </a:ext>
            </a:extLst>
          </p:cNvPr>
          <p:cNvSpPr>
            <a:spLocks noGrp="1"/>
          </p:cNvSpPr>
          <p:nvPr>
            <p:ph type="sldNum" sz="quarter" idx="4"/>
          </p:nvPr>
        </p:nvSpPr>
        <p:spPr>
          <a:xfrm>
            <a:off x="8620348" y="6489701"/>
            <a:ext cx="371246" cy="254015"/>
          </a:xfrm>
        </p:spPr>
        <p:txBody>
          <a:bodyPr anchor="b">
            <a:normAutofit/>
          </a:bodyPr>
          <a:lstStyle/>
          <a:p>
            <a:pPr>
              <a:spcAft>
                <a:spcPts val="600"/>
              </a:spcAft>
            </a:pPr>
            <a:r>
              <a:rPr lang="fi-FI"/>
              <a:t>|  </a:t>
            </a:r>
            <a:fld id="{CDC8994D-33BE-6F4B-918B-78B2D731EB1C}" type="slidenum">
              <a:rPr lang="fi-FI" smtClean="0"/>
              <a:pPr>
                <a:spcAft>
                  <a:spcPts val="600"/>
                </a:spcAft>
              </a:pPr>
              <a:t>18</a:t>
            </a:fld>
            <a:endParaRPr lang="fi-FI"/>
          </a:p>
        </p:txBody>
      </p:sp>
    </p:spTree>
    <p:extLst>
      <p:ext uri="{BB962C8B-B14F-4D97-AF65-F5344CB8AC3E}">
        <p14:creationId xmlns:p14="http://schemas.microsoft.com/office/powerpoint/2010/main" val="3006322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F8622D-07C4-1D74-8F4F-55DE464AD862}"/>
              </a:ext>
            </a:extLst>
          </p:cNvPr>
          <p:cNvSpPr>
            <a:spLocks noGrp="1"/>
          </p:cNvSpPr>
          <p:nvPr>
            <p:ph type="title"/>
          </p:nvPr>
        </p:nvSpPr>
        <p:spPr/>
        <p:txBody>
          <a:bodyPr/>
          <a:lstStyle/>
          <a:p>
            <a:r>
              <a:rPr lang="fi-FI" dirty="0"/>
              <a:t>Tutkimuksen taustaa</a:t>
            </a:r>
          </a:p>
        </p:txBody>
      </p:sp>
      <p:sp>
        <p:nvSpPr>
          <p:cNvPr id="3" name="Sisällön paikkamerkki 2">
            <a:extLst>
              <a:ext uri="{FF2B5EF4-FFF2-40B4-BE49-F238E27FC236}">
                <a16:creationId xmlns:a16="http://schemas.microsoft.com/office/drawing/2014/main" id="{BD1E8805-2518-EF30-16FA-113A0E868473}"/>
              </a:ext>
            </a:extLst>
          </p:cNvPr>
          <p:cNvSpPr>
            <a:spLocks noGrp="1"/>
          </p:cNvSpPr>
          <p:nvPr>
            <p:ph idx="1"/>
          </p:nvPr>
        </p:nvSpPr>
        <p:spPr/>
        <p:txBody>
          <a:bodyPr/>
          <a:lstStyle/>
          <a:p>
            <a:pPr marL="5400" indent="0">
              <a:buNone/>
            </a:pPr>
            <a:r>
              <a:rPr lang="fi-FI" sz="2000" b="1" dirty="0"/>
              <a:t>Muistisairaus ja hengellisyys -tutkimusteema</a:t>
            </a:r>
          </a:p>
          <a:p>
            <a:pPr marL="5400" indent="0">
              <a:buNone/>
            </a:pPr>
            <a:r>
              <a:rPr lang="fi-FI" sz="2000" dirty="0"/>
              <a:t>10 vanhustyössä toimivan papin teemahaastattelut kesä-joulukuussa 2020</a:t>
            </a:r>
          </a:p>
          <a:p>
            <a:pPr marL="5400" indent="0">
              <a:buNone/>
            </a:pPr>
            <a:r>
              <a:rPr lang="fi-FI" sz="2000"/>
              <a:t>Kokeneita </a:t>
            </a:r>
            <a:r>
              <a:rPr lang="fi-FI" sz="2000" dirty="0"/>
              <a:t>pappeja:</a:t>
            </a:r>
          </a:p>
          <a:p>
            <a:pPr marL="5400" indent="0">
              <a:buNone/>
            </a:pPr>
            <a:r>
              <a:rPr lang="fi-FI" sz="2000" dirty="0"/>
              <a:t>Sielunhoitokokemus välillä 4–40 vuotta, yhteensä 160 vuotta</a:t>
            </a:r>
          </a:p>
          <a:p>
            <a:pPr marL="5400" indent="0">
              <a:buNone/>
            </a:pPr>
            <a:r>
              <a:rPr lang="fi-FI" sz="2000" dirty="0"/>
              <a:t>Kokemus muistisairaista 2,5–40 vuotta, yhteensä 136 vuotta</a:t>
            </a:r>
          </a:p>
          <a:p>
            <a:pPr marL="5400" indent="0">
              <a:buNone/>
            </a:pPr>
            <a:r>
              <a:rPr lang="fi-FI" sz="2000" b="1" dirty="0"/>
              <a:t>Oma väitöstutkimus</a:t>
            </a:r>
          </a:p>
          <a:p>
            <a:pPr marL="5400" indent="0">
              <a:buNone/>
            </a:pPr>
            <a:r>
              <a:rPr lang="fi-FI" sz="2000" dirty="0"/>
              <a:t>Hyvän elämän osatekijät hoivakodissa</a:t>
            </a:r>
          </a:p>
          <a:p>
            <a:pPr marL="5400" indent="0">
              <a:buNone/>
            </a:pPr>
            <a:r>
              <a:rPr lang="fi-FI" sz="2000" dirty="0"/>
              <a:t>Havainnointi ja asukashaastattelut</a:t>
            </a:r>
          </a:p>
          <a:p>
            <a:pPr marL="5400" indent="0">
              <a:buNone/>
            </a:pPr>
            <a:endParaRPr lang="fi-FI" dirty="0"/>
          </a:p>
        </p:txBody>
      </p:sp>
      <p:sp>
        <p:nvSpPr>
          <p:cNvPr id="4" name="Dian numeron paikkamerkki 5">
            <a:extLst>
              <a:ext uri="{FF2B5EF4-FFF2-40B4-BE49-F238E27FC236}">
                <a16:creationId xmlns:a16="http://schemas.microsoft.com/office/drawing/2014/main" id="{5C7C4A19-5CFD-C02B-1D19-A44A0A2C0CB0}"/>
              </a:ext>
            </a:extLst>
          </p:cNvPr>
          <p:cNvSpPr>
            <a:spLocks noGrp="1"/>
          </p:cNvSpPr>
          <p:nvPr>
            <p:ph type="sldNum" sz="quarter" idx="4"/>
          </p:nvPr>
        </p:nvSpPr>
        <p:spPr>
          <a:xfrm>
            <a:off x="3771900" y="5451873"/>
            <a:ext cx="1600200" cy="273844"/>
          </a:xfrm>
          <a:prstGeom prst="rect">
            <a:avLst/>
          </a:prstGeom>
        </p:spPr>
        <p:txBody>
          <a:bodyPr vert="horz" lIns="68580" tIns="34290" rIns="68580" bIns="34290" rtlCol="0" anchor="ctr"/>
          <a:lstStyle>
            <a:lvl1pPr algn="ctr">
              <a:defRPr sz="900">
                <a:solidFill>
                  <a:schemeClr val="tx1">
                    <a:tint val="75000"/>
                  </a:schemeClr>
                </a:solidFill>
                <a:latin typeface="Arial"/>
                <a:cs typeface="Arial"/>
              </a:defRPr>
            </a:lvl1pPr>
          </a:lstStyle>
          <a:p>
            <a:fld id="{6598E75E-4847-4920-9183-F1F6EFED8638}" type="slidenum">
              <a:rPr lang="fi-FI" smtClean="0"/>
              <a:pPr/>
              <a:t>2</a:t>
            </a:fld>
            <a:endParaRPr lang="fi-FI" dirty="0"/>
          </a:p>
        </p:txBody>
      </p:sp>
      <p:sp>
        <p:nvSpPr>
          <p:cNvPr id="5" name="Päivämäärän paikkamerkki 4">
            <a:extLst>
              <a:ext uri="{FF2B5EF4-FFF2-40B4-BE49-F238E27FC236}">
                <a16:creationId xmlns:a16="http://schemas.microsoft.com/office/drawing/2014/main" id="{20E976DF-C8A6-5682-CF4F-FF440C067D84}"/>
              </a:ext>
            </a:extLst>
          </p:cNvPr>
          <p:cNvSpPr>
            <a:spLocks noGrp="1"/>
          </p:cNvSpPr>
          <p:nvPr>
            <p:ph type="dt" sz="half" idx="2"/>
          </p:nvPr>
        </p:nvSpPr>
        <p:spPr/>
        <p:txBody>
          <a:bodyPr/>
          <a:lstStyle/>
          <a:p>
            <a:fld id="{EB5AF038-2EEB-43C6-8818-27D3A11421AB}" type="datetime1">
              <a:rPr lang="fi-FI" smtClean="0"/>
              <a:t>13.11.2025</a:t>
            </a:fld>
            <a:endParaRPr lang="fi-FI" dirty="0"/>
          </a:p>
        </p:txBody>
      </p:sp>
      <p:sp>
        <p:nvSpPr>
          <p:cNvPr id="6" name="Alatunnisteen paikkamerkki 5">
            <a:extLst>
              <a:ext uri="{FF2B5EF4-FFF2-40B4-BE49-F238E27FC236}">
                <a16:creationId xmlns:a16="http://schemas.microsoft.com/office/drawing/2014/main" id="{8E36AD7F-741C-2666-49D9-06FCB76D8F14}"/>
              </a:ext>
            </a:extLst>
          </p:cNvPr>
          <p:cNvSpPr>
            <a:spLocks noGrp="1"/>
          </p:cNvSpPr>
          <p:nvPr>
            <p:ph type="ftr" sz="quarter" idx="3"/>
          </p:nvPr>
        </p:nvSpPr>
        <p:spPr/>
        <p:txBody>
          <a:bodyPr/>
          <a:lstStyle/>
          <a:p>
            <a:r>
              <a:rPr lang="fi-FI"/>
              <a:t>jari.pirhonen@tuni.fi</a:t>
            </a:r>
            <a:endParaRPr lang="fi-FI" dirty="0"/>
          </a:p>
        </p:txBody>
      </p:sp>
    </p:spTree>
    <p:extLst>
      <p:ext uri="{BB962C8B-B14F-4D97-AF65-F5344CB8AC3E}">
        <p14:creationId xmlns:p14="http://schemas.microsoft.com/office/powerpoint/2010/main" val="370795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9FB79E-0EA9-A26C-CE31-6BF0FBF93343}"/>
              </a:ext>
            </a:extLst>
          </p:cNvPr>
          <p:cNvSpPr>
            <a:spLocks noGrp="1"/>
          </p:cNvSpPr>
          <p:nvPr>
            <p:ph type="title"/>
          </p:nvPr>
        </p:nvSpPr>
        <p:spPr/>
        <p:txBody>
          <a:bodyPr/>
          <a:lstStyle/>
          <a:p>
            <a:pPr algn="ctr"/>
            <a:r>
              <a:rPr lang="fi-FI" dirty="0"/>
              <a:t>Oma tausta</a:t>
            </a:r>
          </a:p>
        </p:txBody>
      </p:sp>
      <p:pic>
        <p:nvPicPr>
          <p:cNvPr id="7" name="Sisällön paikkamerkki 6">
            <a:extLst>
              <a:ext uri="{FF2B5EF4-FFF2-40B4-BE49-F238E27FC236}">
                <a16:creationId xmlns:a16="http://schemas.microsoft.com/office/drawing/2014/main" id="{80A937A1-FC73-2A61-BEAF-DEAAAC80A778}"/>
              </a:ext>
            </a:extLst>
          </p:cNvPr>
          <p:cNvPicPr>
            <a:picLocks noGrp="1" noChangeAspect="1"/>
          </p:cNvPicPr>
          <p:nvPr>
            <p:ph idx="1"/>
          </p:nvPr>
        </p:nvPicPr>
        <p:blipFill>
          <a:blip r:embed="rId2"/>
          <a:stretch>
            <a:fillRect/>
          </a:stretch>
        </p:blipFill>
        <p:spPr>
          <a:xfrm>
            <a:off x="251054" y="1416708"/>
            <a:ext cx="3170876" cy="4214108"/>
          </a:xfrm>
          <a:prstGeom prst="rect">
            <a:avLst/>
          </a:prstGeom>
        </p:spPr>
      </p:pic>
      <p:sp>
        <p:nvSpPr>
          <p:cNvPr id="4" name="Alatunnisteen paikkamerkki 3">
            <a:extLst>
              <a:ext uri="{FF2B5EF4-FFF2-40B4-BE49-F238E27FC236}">
                <a16:creationId xmlns:a16="http://schemas.microsoft.com/office/drawing/2014/main" id="{92C4813A-387A-A98C-D9FE-A28B0F77B4E6}"/>
              </a:ext>
            </a:extLst>
          </p:cNvPr>
          <p:cNvSpPr>
            <a:spLocks noGrp="1"/>
          </p:cNvSpPr>
          <p:nvPr>
            <p:ph type="ftr" sz="quarter" idx="3"/>
          </p:nvPr>
        </p:nvSpPr>
        <p:spPr/>
        <p:txBody>
          <a:bodyPr/>
          <a:lstStyle/>
          <a:p>
            <a:r>
              <a:rPr lang="fi-FI"/>
              <a:t>jari.pirhonen@tuni.fi</a:t>
            </a:r>
            <a:endParaRPr lang="fi-FI" dirty="0"/>
          </a:p>
        </p:txBody>
      </p:sp>
      <p:sp>
        <p:nvSpPr>
          <p:cNvPr id="5" name="Päivämäärän paikkamerkki 4">
            <a:extLst>
              <a:ext uri="{FF2B5EF4-FFF2-40B4-BE49-F238E27FC236}">
                <a16:creationId xmlns:a16="http://schemas.microsoft.com/office/drawing/2014/main" id="{68100944-076F-920B-FC75-D8BDA2592F08}"/>
              </a:ext>
            </a:extLst>
          </p:cNvPr>
          <p:cNvSpPr>
            <a:spLocks noGrp="1"/>
          </p:cNvSpPr>
          <p:nvPr>
            <p:ph type="dt" sz="half" idx="2"/>
          </p:nvPr>
        </p:nvSpPr>
        <p:spPr/>
        <p:txBody>
          <a:bodyPr/>
          <a:lstStyle/>
          <a:p>
            <a:fld id="{436E769F-7601-4D0B-BA1E-90327E75E56C}" type="datetime1">
              <a:rPr lang="fi-FI" smtClean="0"/>
              <a:t>13.11.2025</a:t>
            </a:fld>
            <a:endParaRPr lang="fi-FI" dirty="0"/>
          </a:p>
        </p:txBody>
      </p:sp>
      <p:sp>
        <p:nvSpPr>
          <p:cNvPr id="6" name="Dian numeron paikkamerkki 5">
            <a:extLst>
              <a:ext uri="{FF2B5EF4-FFF2-40B4-BE49-F238E27FC236}">
                <a16:creationId xmlns:a16="http://schemas.microsoft.com/office/drawing/2014/main" id="{ACD67FD4-BC03-C9A3-B6AE-FC33ED18F85C}"/>
              </a:ext>
            </a:extLst>
          </p:cNvPr>
          <p:cNvSpPr>
            <a:spLocks noGrp="1"/>
          </p:cNvSpPr>
          <p:nvPr>
            <p:ph type="sldNum" sz="quarter" idx="4"/>
          </p:nvPr>
        </p:nvSpPr>
        <p:spPr/>
        <p:txBody>
          <a:bodyPr/>
          <a:lstStyle/>
          <a:p>
            <a:r>
              <a:rPr lang="fi-FI"/>
              <a:t>|  </a:t>
            </a:r>
            <a:fld id="{CDC8994D-33BE-6F4B-918B-78B2D731EB1C}" type="slidenum">
              <a:rPr lang="fi-FI" smtClean="0"/>
              <a:pPr/>
              <a:t>3</a:t>
            </a:fld>
            <a:endParaRPr lang="fi-FI" dirty="0"/>
          </a:p>
        </p:txBody>
      </p:sp>
      <p:pic>
        <p:nvPicPr>
          <p:cNvPr id="8" name="Kuva 7">
            <a:extLst>
              <a:ext uri="{FF2B5EF4-FFF2-40B4-BE49-F238E27FC236}">
                <a16:creationId xmlns:a16="http://schemas.microsoft.com/office/drawing/2014/main" id="{6843B44A-B0C8-D2F9-D3BE-69A9F3470467}"/>
              </a:ext>
            </a:extLst>
          </p:cNvPr>
          <p:cNvPicPr>
            <a:picLocks noChangeAspect="1"/>
          </p:cNvPicPr>
          <p:nvPr/>
        </p:nvPicPr>
        <p:blipFill>
          <a:blip r:embed="rId3"/>
          <a:stretch>
            <a:fillRect/>
          </a:stretch>
        </p:blipFill>
        <p:spPr>
          <a:xfrm>
            <a:off x="2593676" y="1840742"/>
            <a:ext cx="4452611" cy="3176516"/>
          </a:xfrm>
          <a:prstGeom prst="rect">
            <a:avLst/>
          </a:prstGeom>
        </p:spPr>
      </p:pic>
      <p:pic>
        <p:nvPicPr>
          <p:cNvPr id="9" name="Kuva 8">
            <a:extLst>
              <a:ext uri="{FF2B5EF4-FFF2-40B4-BE49-F238E27FC236}">
                <a16:creationId xmlns:a16="http://schemas.microsoft.com/office/drawing/2014/main" id="{AC4A1045-5EE1-F355-B0A6-7AB64A9638B9}"/>
              </a:ext>
            </a:extLst>
          </p:cNvPr>
          <p:cNvPicPr>
            <a:picLocks noChangeAspect="1"/>
          </p:cNvPicPr>
          <p:nvPr/>
        </p:nvPicPr>
        <p:blipFill>
          <a:blip r:embed="rId4"/>
          <a:stretch>
            <a:fillRect/>
          </a:stretch>
        </p:blipFill>
        <p:spPr>
          <a:xfrm>
            <a:off x="5429839" y="1716159"/>
            <a:ext cx="3463107" cy="4617476"/>
          </a:xfrm>
          <a:prstGeom prst="rect">
            <a:avLst/>
          </a:prstGeom>
        </p:spPr>
      </p:pic>
    </p:spTree>
    <p:extLst>
      <p:ext uri="{BB962C8B-B14F-4D97-AF65-F5344CB8AC3E}">
        <p14:creationId xmlns:p14="http://schemas.microsoft.com/office/powerpoint/2010/main" val="115656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8ECCA0-0BC8-B1FF-A2CD-B5A09D89915C}"/>
              </a:ext>
            </a:extLst>
          </p:cNvPr>
          <p:cNvSpPr>
            <a:spLocks noGrp="1"/>
          </p:cNvSpPr>
          <p:nvPr>
            <p:ph type="title"/>
          </p:nvPr>
        </p:nvSpPr>
        <p:spPr/>
        <p:txBody>
          <a:bodyPr/>
          <a:lstStyle/>
          <a:p>
            <a:r>
              <a:rPr lang="fi-FI" dirty="0"/>
              <a:t>Havainnoi</a:t>
            </a:r>
          </a:p>
        </p:txBody>
      </p:sp>
      <p:sp>
        <p:nvSpPr>
          <p:cNvPr id="3" name="Sisällön paikkamerkki 2">
            <a:extLst>
              <a:ext uri="{FF2B5EF4-FFF2-40B4-BE49-F238E27FC236}">
                <a16:creationId xmlns:a16="http://schemas.microsoft.com/office/drawing/2014/main" id="{DC9DD1FD-7A26-9779-A741-1A634400AFCA}"/>
              </a:ext>
            </a:extLst>
          </p:cNvPr>
          <p:cNvSpPr>
            <a:spLocks noGrp="1"/>
          </p:cNvSpPr>
          <p:nvPr>
            <p:ph idx="1"/>
          </p:nvPr>
        </p:nvSpPr>
        <p:spPr/>
        <p:txBody>
          <a:bodyPr/>
          <a:lstStyle/>
          <a:p>
            <a:r>
              <a:rPr lang="fi-FI" sz="2000" dirty="0"/>
              <a:t>Tutkimus perustuu pappien havaintoihin ja tulkintoihin</a:t>
            </a:r>
          </a:p>
          <a:p>
            <a:r>
              <a:rPr lang="fi-FI" sz="2000" dirty="0"/>
              <a:t>Papit olivat työssään oppineet havainnoimaan tarkasti:</a:t>
            </a:r>
          </a:p>
          <a:p>
            <a:pPr marL="5400" indent="0">
              <a:buNone/>
            </a:pPr>
            <a:r>
              <a:rPr lang="fi-FI" sz="2000" dirty="0"/>
              <a:t>”</a:t>
            </a:r>
            <a:r>
              <a:rPr lang="fi-FI" sz="2000" dirty="0" err="1"/>
              <a:t>Mie</a:t>
            </a:r>
            <a:r>
              <a:rPr lang="fi-FI" sz="2000" dirty="0"/>
              <a:t> tarkkailen näitten dementian vallassa olevien muistisairaiden kanssa tätä huulten liikettä tai silmien liikettä tai pään liikettä. Siinä on monesta </a:t>
            </a:r>
            <a:r>
              <a:rPr lang="fi-FI" sz="2000" dirty="0" err="1"/>
              <a:t>semmosesta</a:t>
            </a:r>
            <a:r>
              <a:rPr lang="fi-FI" sz="2000" dirty="0"/>
              <a:t> ja hymyä esimerkiksi. Tai jos toinen yrittää ottaa kädestä tai liikuttaa sormia. Se on </a:t>
            </a:r>
            <a:r>
              <a:rPr lang="fi-FI" sz="2000" dirty="0" err="1"/>
              <a:t>tämmönen</a:t>
            </a:r>
            <a:r>
              <a:rPr lang="fi-FI" sz="2000" dirty="0"/>
              <a:t> ruumiillinen tapahtuma tämä </a:t>
            </a:r>
            <a:r>
              <a:rPr lang="fi-FI" sz="2000" dirty="0" err="1"/>
              <a:t>kommunkaatio</a:t>
            </a:r>
            <a:r>
              <a:rPr lang="fi-FI" sz="2000" dirty="0"/>
              <a:t>… …Tämä ruumiillisuus on keskeinen asia, kosketus ja </a:t>
            </a:r>
            <a:r>
              <a:rPr lang="fi-FI" sz="2000" dirty="0" err="1"/>
              <a:t>tämmönen</a:t>
            </a:r>
            <a:r>
              <a:rPr lang="fi-FI" sz="2000" dirty="0"/>
              <a:t> kaikki, ehtoollinenkin, se viinin maku, leivän mauttomuus mihin ne on </a:t>
            </a:r>
            <a:r>
              <a:rPr lang="fi-FI" sz="2000" dirty="0" err="1"/>
              <a:t>tottunu</a:t>
            </a:r>
            <a:r>
              <a:rPr lang="fi-FI" sz="2000" dirty="0"/>
              <a:t>. Huulilla käytetään pikkusen viiniä lusikalla huulille”.</a:t>
            </a:r>
          </a:p>
          <a:p>
            <a:pPr marL="5400" indent="0">
              <a:buNone/>
            </a:pPr>
            <a:r>
              <a:rPr lang="fi-FI" sz="2000" dirty="0"/>
              <a:t>→ kommunikaation kehollisuus!</a:t>
            </a:r>
          </a:p>
        </p:txBody>
      </p:sp>
      <p:sp>
        <p:nvSpPr>
          <p:cNvPr id="4" name="Päivämäärän paikkamerkki 3">
            <a:extLst>
              <a:ext uri="{FF2B5EF4-FFF2-40B4-BE49-F238E27FC236}">
                <a16:creationId xmlns:a16="http://schemas.microsoft.com/office/drawing/2014/main" id="{B67D7C46-807E-6373-F895-02A745483DE1}"/>
              </a:ext>
            </a:extLst>
          </p:cNvPr>
          <p:cNvSpPr>
            <a:spLocks noGrp="1"/>
          </p:cNvSpPr>
          <p:nvPr>
            <p:ph type="dt" sz="half" idx="2"/>
          </p:nvPr>
        </p:nvSpPr>
        <p:spPr/>
        <p:txBody>
          <a:bodyPr/>
          <a:lstStyle/>
          <a:p>
            <a:fld id="{092DBF05-4A75-49C6-AD5B-811EE2F3C0BC}" type="datetime1">
              <a:rPr lang="fi-FI" smtClean="0"/>
              <a:t>13.11.2025</a:t>
            </a:fld>
            <a:endParaRPr lang="fi-FI" dirty="0"/>
          </a:p>
        </p:txBody>
      </p:sp>
      <p:sp>
        <p:nvSpPr>
          <p:cNvPr id="5" name="Alatunnisteen paikkamerkki 4">
            <a:extLst>
              <a:ext uri="{FF2B5EF4-FFF2-40B4-BE49-F238E27FC236}">
                <a16:creationId xmlns:a16="http://schemas.microsoft.com/office/drawing/2014/main" id="{A0DED630-6397-DE8E-287E-08BC66652015}"/>
              </a:ext>
            </a:extLst>
          </p:cNvPr>
          <p:cNvSpPr>
            <a:spLocks noGrp="1"/>
          </p:cNvSpPr>
          <p:nvPr>
            <p:ph type="ftr" sz="quarter" idx="3"/>
          </p:nvPr>
        </p:nvSpPr>
        <p:spPr/>
        <p:txBody>
          <a:bodyPr/>
          <a:lstStyle/>
          <a:p>
            <a:r>
              <a:rPr lang="fi-FI"/>
              <a:t>jari.pirhonen@tuni.fi</a:t>
            </a:r>
            <a:endParaRPr lang="fi-FI" dirty="0"/>
          </a:p>
        </p:txBody>
      </p:sp>
      <p:sp>
        <p:nvSpPr>
          <p:cNvPr id="6" name="Dian numeron paikkamerkki 5">
            <a:extLst>
              <a:ext uri="{FF2B5EF4-FFF2-40B4-BE49-F238E27FC236}">
                <a16:creationId xmlns:a16="http://schemas.microsoft.com/office/drawing/2014/main" id="{239FC97E-6A32-89E1-5D0D-A050A48122C8}"/>
              </a:ext>
            </a:extLst>
          </p:cNvPr>
          <p:cNvSpPr>
            <a:spLocks noGrp="1"/>
          </p:cNvSpPr>
          <p:nvPr>
            <p:ph type="sldNum" sz="quarter" idx="4"/>
          </p:nvPr>
        </p:nvSpPr>
        <p:spPr/>
        <p:txBody>
          <a:bodyPr/>
          <a:lstStyle/>
          <a:p>
            <a:r>
              <a:rPr lang="fi-FI"/>
              <a:t>|  </a:t>
            </a:r>
            <a:fld id="{CDC8994D-33BE-6F4B-918B-78B2D731EB1C}" type="slidenum">
              <a:rPr lang="fi-FI" smtClean="0"/>
              <a:pPr/>
              <a:t>4</a:t>
            </a:fld>
            <a:endParaRPr lang="fi-FI" dirty="0"/>
          </a:p>
        </p:txBody>
      </p:sp>
    </p:spTree>
    <p:extLst>
      <p:ext uri="{BB962C8B-B14F-4D97-AF65-F5344CB8AC3E}">
        <p14:creationId xmlns:p14="http://schemas.microsoft.com/office/powerpoint/2010/main" val="143433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C8C098-6950-1E72-EB2C-24908E4C51C0}"/>
              </a:ext>
            </a:extLst>
          </p:cNvPr>
          <p:cNvSpPr>
            <a:spLocks noGrp="1"/>
          </p:cNvSpPr>
          <p:nvPr>
            <p:ph type="title"/>
          </p:nvPr>
        </p:nvSpPr>
        <p:spPr/>
        <p:txBody>
          <a:bodyPr/>
          <a:lstStyle/>
          <a:p>
            <a:r>
              <a:rPr lang="fi-FI" dirty="0"/>
              <a:t>Vahvat tunneilmaisut</a:t>
            </a:r>
          </a:p>
        </p:txBody>
      </p:sp>
      <p:sp>
        <p:nvSpPr>
          <p:cNvPr id="3" name="Sisällön paikkamerkki 2">
            <a:extLst>
              <a:ext uri="{FF2B5EF4-FFF2-40B4-BE49-F238E27FC236}">
                <a16:creationId xmlns:a16="http://schemas.microsoft.com/office/drawing/2014/main" id="{24F02AE0-0E70-3C8C-7096-A8EF5D79B094}"/>
              </a:ext>
            </a:extLst>
          </p:cNvPr>
          <p:cNvSpPr>
            <a:spLocks noGrp="1"/>
          </p:cNvSpPr>
          <p:nvPr>
            <p:ph idx="1"/>
          </p:nvPr>
        </p:nvSpPr>
        <p:spPr/>
        <p:txBody>
          <a:bodyPr/>
          <a:lstStyle/>
          <a:p>
            <a:pPr marL="51792" marR="0" lvl="0" indent="0" algn="l" defTabSz="685800" rtl="0" eaLnBrk="1" fontAlgn="base" latinLnBrk="0" hangingPunct="1">
              <a:lnSpc>
                <a:spcPct val="80000"/>
              </a:lnSpc>
              <a:spcBef>
                <a:spcPct val="0"/>
              </a:spcBef>
              <a:spcAft>
                <a:spcPct val="50000"/>
              </a:spcAft>
              <a:buClr>
                <a:prstClr val="black"/>
              </a:buClr>
              <a:buSzPct val="100000"/>
              <a:buFont typeface="Arial"/>
              <a:buNone/>
              <a:tabLst/>
              <a:defRPr/>
            </a:pPr>
            <a:r>
              <a:rPr kumimoji="0" lang="fi-FI" sz="2000" b="0" i="0" u="none" strike="noStrike" kern="1200" cap="none" spc="0" normalizeH="0" baseline="0" noProof="0" dirty="0">
                <a:ln>
                  <a:noFill/>
                </a:ln>
                <a:solidFill>
                  <a:prstClr val="black"/>
                </a:solidFill>
                <a:effectLst/>
                <a:uLnTx/>
                <a:uFillTx/>
                <a:latin typeface="Arial" panose="020B0604020202020204"/>
                <a:ea typeface="+mn-ea"/>
              </a:rPr>
              <a:t>ANNELI: Mutta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sit</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semmoinen mitä usein tulee et se herättää tunteita joku tai muistoja, vaikka muuten sanoja ei oisikaan niin saattaa ruveta itkemään jonkun laulun kuultua. Ne on vähän semmoisia hankalia tilanteita, koska sitten ei oikein tiedä miten siinä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pitäis</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toimia..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Mut</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ne on semmoisia tilanteita että tuntuu oikein omassa sydämessä se et mitä tähän nyt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pitäis</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tehdä tai sanoa että niin.</a:t>
            </a:r>
          </a:p>
          <a:p>
            <a:pPr marL="51792" marR="0" lvl="0" indent="0" algn="l" defTabSz="685800" rtl="0" eaLnBrk="1" fontAlgn="base" latinLnBrk="0" hangingPunct="1">
              <a:lnSpc>
                <a:spcPct val="80000"/>
              </a:lnSpc>
              <a:spcBef>
                <a:spcPct val="0"/>
              </a:spcBef>
              <a:spcAft>
                <a:spcPct val="50000"/>
              </a:spcAft>
              <a:buClr>
                <a:prstClr val="black"/>
              </a:buClr>
              <a:buSzPct val="100000"/>
              <a:buFont typeface="Arial"/>
              <a:buNone/>
              <a:tabLst/>
              <a:defRPr/>
            </a:pPr>
            <a:r>
              <a:rPr kumimoji="0" lang="fi-FI" sz="2000" b="0" i="0" u="none" strike="noStrike" kern="1200" cap="none" spc="0" normalizeH="0" baseline="0" noProof="0" dirty="0">
                <a:ln>
                  <a:noFill/>
                </a:ln>
                <a:solidFill>
                  <a:prstClr val="black"/>
                </a:solidFill>
                <a:effectLst/>
                <a:uLnTx/>
                <a:uFillTx/>
                <a:latin typeface="Arial" panose="020B0604020202020204"/>
                <a:ea typeface="+mn-ea"/>
              </a:rPr>
              <a:t>TUTKIJA: Joo, eli tällainen hartaustilaisuus hyvinkin syvästi muistisairaissa ihmisissä selvästi aiheuttaa, voi aiheuttaa syviäkin tunteita?</a:t>
            </a:r>
          </a:p>
          <a:p>
            <a:pPr marL="51792" marR="0" lvl="0" indent="0" algn="l" defTabSz="685800" rtl="0" eaLnBrk="1" fontAlgn="base" latinLnBrk="0" hangingPunct="1">
              <a:lnSpc>
                <a:spcPct val="80000"/>
              </a:lnSpc>
              <a:spcBef>
                <a:spcPct val="0"/>
              </a:spcBef>
              <a:spcAft>
                <a:spcPct val="50000"/>
              </a:spcAft>
              <a:buClr>
                <a:prstClr val="black"/>
              </a:buClr>
              <a:buSzPct val="100000"/>
              <a:buFont typeface="Arial"/>
              <a:buNone/>
              <a:tabLst/>
              <a:defRPr/>
            </a:pPr>
            <a:r>
              <a:rPr kumimoji="0" lang="fi-FI" sz="2000" b="0" i="0" u="none" strike="noStrike" kern="1200" cap="none" spc="0" normalizeH="0" baseline="0" noProof="0" dirty="0">
                <a:ln>
                  <a:noFill/>
                </a:ln>
                <a:solidFill>
                  <a:prstClr val="black"/>
                </a:solidFill>
                <a:effectLst/>
                <a:uLnTx/>
                <a:uFillTx/>
                <a:latin typeface="Arial" panose="020B0604020202020204"/>
                <a:ea typeface="+mn-ea"/>
              </a:rPr>
              <a:t>ANNELI: Kyllä, kyllä, kyllä. Et semmoisia muistoja tulee ja joku Raamatunkohta saattaa herättää. Mutta usein se on laulu, joka herättää semmoisen.</a:t>
            </a:r>
          </a:p>
          <a:p>
            <a:pPr marL="51792" marR="0" lvl="0" indent="0" algn="l" defTabSz="685800" rtl="0" eaLnBrk="1" fontAlgn="base" latinLnBrk="0" hangingPunct="1">
              <a:lnSpc>
                <a:spcPct val="80000"/>
              </a:lnSpc>
              <a:spcBef>
                <a:spcPct val="0"/>
              </a:spcBef>
              <a:spcAft>
                <a:spcPct val="50000"/>
              </a:spcAft>
              <a:buClr>
                <a:prstClr val="black"/>
              </a:buClr>
              <a:buSzPct val="100000"/>
              <a:buFont typeface="Arial"/>
              <a:buNone/>
              <a:tabLst/>
              <a:defRPr/>
            </a:pPr>
            <a:endParaRPr kumimoji="0" lang="fi-FI" sz="2000" b="0" i="0" u="none" strike="noStrike" kern="1200" cap="none" spc="0" normalizeH="0" baseline="0" noProof="0" dirty="0">
              <a:ln>
                <a:noFill/>
              </a:ln>
              <a:solidFill>
                <a:prstClr val="black"/>
              </a:solidFill>
              <a:effectLst/>
              <a:uLnTx/>
              <a:uFillTx/>
              <a:latin typeface="Arial" panose="020B0604020202020204"/>
              <a:ea typeface="+mn-ea"/>
            </a:endParaRPr>
          </a:p>
          <a:p>
            <a:pPr marL="51792" marR="0" lvl="0" indent="0" algn="l" defTabSz="685800" rtl="0" eaLnBrk="1" fontAlgn="base" latinLnBrk="0" hangingPunct="1">
              <a:lnSpc>
                <a:spcPct val="80000"/>
              </a:lnSpc>
              <a:spcBef>
                <a:spcPct val="0"/>
              </a:spcBef>
              <a:spcAft>
                <a:spcPct val="50000"/>
              </a:spcAft>
              <a:buClr>
                <a:prstClr val="black"/>
              </a:buClr>
              <a:buSzPct val="100000"/>
              <a:buFont typeface="Arial"/>
              <a:buNone/>
              <a:tabLst/>
              <a:defRPr/>
            </a:pPr>
            <a:r>
              <a:rPr kumimoji="0" lang="fi-FI" sz="2000" b="0" i="0" u="none" strike="noStrike" kern="1200" cap="none" spc="0" normalizeH="0" baseline="0" noProof="0" dirty="0">
                <a:ln>
                  <a:noFill/>
                </a:ln>
                <a:solidFill>
                  <a:prstClr val="black"/>
                </a:solidFill>
                <a:effectLst/>
                <a:uLnTx/>
                <a:uFillTx/>
                <a:latin typeface="Arial" panose="020B0604020202020204"/>
                <a:ea typeface="+mn-ea"/>
                <a:hlinkClick r:id="rId2"/>
              </a:rPr>
              <a:t>https://www.youtube.com/watch?v=hvvXom7uqUI</a:t>
            </a:r>
            <a:endParaRPr kumimoji="0" lang="fi-FI" sz="2000" b="0" i="0" u="none" strike="noStrike" kern="1200" cap="none" spc="0" normalizeH="0" baseline="0" noProof="0" dirty="0">
              <a:ln>
                <a:noFill/>
              </a:ln>
              <a:solidFill>
                <a:prstClr val="black"/>
              </a:solidFill>
              <a:effectLst/>
              <a:uLnTx/>
              <a:uFillTx/>
              <a:latin typeface="Arial" panose="020B0604020202020204"/>
              <a:ea typeface="+mn-ea"/>
            </a:endParaRPr>
          </a:p>
          <a:p>
            <a:pPr marL="5400" indent="0">
              <a:buNone/>
            </a:pPr>
            <a:endParaRPr lang="fi-FI" dirty="0"/>
          </a:p>
        </p:txBody>
      </p:sp>
      <p:sp>
        <p:nvSpPr>
          <p:cNvPr id="4" name="Päivämäärän paikkamerkki 3">
            <a:extLst>
              <a:ext uri="{FF2B5EF4-FFF2-40B4-BE49-F238E27FC236}">
                <a16:creationId xmlns:a16="http://schemas.microsoft.com/office/drawing/2014/main" id="{57310A89-1B6A-D273-4E90-23F326EE82FC}"/>
              </a:ext>
            </a:extLst>
          </p:cNvPr>
          <p:cNvSpPr>
            <a:spLocks noGrp="1"/>
          </p:cNvSpPr>
          <p:nvPr>
            <p:ph type="dt" sz="half" idx="2"/>
          </p:nvPr>
        </p:nvSpPr>
        <p:spPr/>
        <p:txBody>
          <a:bodyPr/>
          <a:lstStyle/>
          <a:p>
            <a:fld id="{910ECBC7-C78C-4F46-992F-3A88F58FB4E2}" type="datetime1">
              <a:rPr lang="fi-FI" smtClean="0"/>
              <a:t>13.11.2025</a:t>
            </a:fld>
            <a:endParaRPr lang="fi-FI" dirty="0"/>
          </a:p>
        </p:txBody>
      </p:sp>
      <p:sp>
        <p:nvSpPr>
          <p:cNvPr id="5" name="Alatunnisteen paikkamerkki 4">
            <a:extLst>
              <a:ext uri="{FF2B5EF4-FFF2-40B4-BE49-F238E27FC236}">
                <a16:creationId xmlns:a16="http://schemas.microsoft.com/office/drawing/2014/main" id="{A45CA9F8-A58B-0163-FC35-6748ED2FC5A8}"/>
              </a:ext>
            </a:extLst>
          </p:cNvPr>
          <p:cNvSpPr>
            <a:spLocks noGrp="1"/>
          </p:cNvSpPr>
          <p:nvPr>
            <p:ph type="ftr" sz="quarter" idx="3"/>
          </p:nvPr>
        </p:nvSpPr>
        <p:spPr/>
        <p:txBody>
          <a:bodyPr/>
          <a:lstStyle/>
          <a:p>
            <a:r>
              <a:rPr lang="fi-FI"/>
              <a:t>jari.pirhonen@tuni.fi</a:t>
            </a:r>
            <a:endParaRPr lang="fi-FI" dirty="0"/>
          </a:p>
        </p:txBody>
      </p:sp>
      <p:sp>
        <p:nvSpPr>
          <p:cNvPr id="6" name="Dian numeron paikkamerkki 5">
            <a:extLst>
              <a:ext uri="{FF2B5EF4-FFF2-40B4-BE49-F238E27FC236}">
                <a16:creationId xmlns:a16="http://schemas.microsoft.com/office/drawing/2014/main" id="{E923BD9A-746B-4C7A-89F8-45EBE7D9137B}"/>
              </a:ext>
            </a:extLst>
          </p:cNvPr>
          <p:cNvSpPr>
            <a:spLocks noGrp="1"/>
          </p:cNvSpPr>
          <p:nvPr>
            <p:ph type="sldNum" sz="quarter" idx="4"/>
          </p:nvPr>
        </p:nvSpPr>
        <p:spPr/>
        <p:txBody>
          <a:bodyPr/>
          <a:lstStyle/>
          <a:p>
            <a:r>
              <a:rPr lang="fi-FI"/>
              <a:t>|  </a:t>
            </a:r>
            <a:fld id="{CDC8994D-33BE-6F4B-918B-78B2D731EB1C}" type="slidenum">
              <a:rPr lang="fi-FI" smtClean="0"/>
              <a:pPr/>
              <a:t>5</a:t>
            </a:fld>
            <a:endParaRPr lang="fi-FI" dirty="0"/>
          </a:p>
        </p:txBody>
      </p:sp>
    </p:spTree>
    <p:extLst>
      <p:ext uri="{BB962C8B-B14F-4D97-AF65-F5344CB8AC3E}">
        <p14:creationId xmlns:p14="http://schemas.microsoft.com/office/powerpoint/2010/main" val="201670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89E1B2-9479-8A9B-2432-FD56FCC40E2C}"/>
              </a:ext>
            </a:extLst>
          </p:cNvPr>
          <p:cNvSpPr>
            <a:spLocks noGrp="1"/>
          </p:cNvSpPr>
          <p:nvPr>
            <p:ph type="title"/>
          </p:nvPr>
        </p:nvSpPr>
        <p:spPr/>
        <p:txBody>
          <a:bodyPr/>
          <a:lstStyle/>
          <a:p>
            <a:r>
              <a:rPr lang="fi-FI" dirty="0"/>
              <a:t>Vaikeasti muistisairaskin voi yrittää osallistua</a:t>
            </a:r>
          </a:p>
        </p:txBody>
      </p:sp>
      <p:sp>
        <p:nvSpPr>
          <p:cNvPr id="3" name="Sisällön paikkamerkki 2">
            <a:extLst>
              <a:ext uri="{FF2B5EF4-FFF2-40B4-BE49-F238E27FC236}">
                <a16:creationId xmlns:a16="http://schemas.microsoft.com/office/drawing/2014/main" id="{C8A7998D-1EBA-AF24-6920-01FA7B0B0DD3}"/>
              </a:ext>
            </a:extLst>
          </p:cNvPr>
          <p:cNvSpPr>
            <a:spLocks noGrp="1"/>
          </p:cNvSpPr>
          <p:nvPr>
            <p:ph idx="1"/>
          </p:nvPr>
        </p:nvSpPr>
        <p:spPr>
          <a:xfrm>
            <a:off x="525600" y="2330245"/>
            <a:ext cx="8208000" cy="3728390"/>
          </a:xfrm>
        </p:spPr>
        <p:txBody>
          <a:bodyPr/>
          <a:lstStyle/>
          <a:p>
            <a:pPr marL="51792" marR="0" lvl="0" indent="0" algn="l" defTabSz="685800" rtl="0" eaLnBrk="1" fontAlgn="base" latinLnBrk="0" hangingPunct="1">
              <a:lnSpc>
                <a:spcPct val="80000"/>
              </a:lnSpc>
              <a:spcBef>
                <a:spcPct val="0"/>
              </a:spcBef>
              <a:spcAft>
                <a:spcPct val="50000"/>
              </a:spcAft>
              <a:buClr>
                <a:prstClr val="black"/>
              </a:buClr>
              <a:buSzPct val="100000"/>
              <a:buFont typeface="Arial"/>
              <a:buNone/>
              <a:tabLst/>
              <a:defRPr/>
            </a:pPr>
            <a:r>
              <a:rPr kumimoji="0" lang="fi-FI" sz="2000" b="0" i="0" u="none" strike="noStrike" kern="1200" cap="none" spc="0" normalizeH="0" baseline="0" noProof="0" dirty="0">
                <a:ln>
                  <a:noFill/>
                </a:ln>
                <a:solidFill>
                  <a:prstClr val="black"/>
                </a:solidFill>
                <a:effectLst/>
                <a:uLnTx/>
                <a:uFillTx/>
                <a:latin typeface="Arial" panose="020B0604020202020204"/>
                <a:ea typeface="+mn-ea"/>
              </a:rPr>
              <a:t>”</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Esimerkiks</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ehtoollisen jaossa, kun ei ihmisestä oikein tiedä että onko hän siellä vai täällä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mut</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sitte</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ku</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menee siihen, tai sanoo nämä Jeesuksen Kristuksen ruumis ja näin,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ni</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suu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aukee</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ku</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linnunpojalla,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esimerkiks</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Jos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hänelt</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olis</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kysytty haluatko ehtoolliselle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ni</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ei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olis</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ymmärtäny</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et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mist</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on kysymys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mut</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sit</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nää</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tietyt asiat tavallaan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laukasee</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sitä”.</a:t>
            </a:r>
          </a:p>
          <a:p>
            <a:pPr marL="51792" marR="0" lvl="0" indent="0" algn="l" defTabSz="685800" rtl="0" eaLnBrk="1" fontAlgn="base" latinLnBrk="0" hangingPunct="1">
              <a:lnSpc>
                <a:spcPct val="80000"/>
              </a:lnSpc>
              <a:spcBef>
                <a:spcPct val="0"/>
              </a:spcBef>
              <a:spcAft>
                <a:spcPct val="50000"/>
              </a:spcAft>
              <a:buClr>
                <a:prstClr val="black"/>
              </a:buClr>
              <a:buSzPct val="100000"/>
              <a:buFont typeface="Arial"/>
              <a:buNone/>
              <a:tabLst/>
              <a:defRPr/>
            </a:pPr>
            <a:endParaRPr kumimoji="0" lang="fi-FI" sz="2000" b="0" i="0" u="none" strike="noStrike" kern="1200" cap="none" spc="0" normalizeH="0" baseline="0" noProof="0" dirty="0">
              <a:ln>
                <a:noFill/>
              </a:ln>
              <a:solidFill>
                <a:prstClr val="black"/>
              </a:solidFill>
              <a:effectLst/>
              <a:uLnTx/>
              <a:uFillTx/>
              <a:latin typeface="Arial" panose="020B0604020202020204"/>
              <a:ea typeface="+mn-ea"/>
            </a:endParaRPr>
          </a:p>
          <a:p>
            <a:pPr marL="51792" marR="0" lvl="0" indent="0" algn="l" defTabSz="685800" rtl="0" eaLnBrk="1" fontAlgn="base" latinLnBrk="0" hangingPunct="1">
              <a:lnSpc>
                <a:spcPct val="80000"/>
              </a:lnSpc>
              <a:spcBef>
                <a:spcPct val="0"/>
              </a:spcBef>
              <a:spcAft>
                <a:spcPct val="50000"/>
              </a:spcAft>
              <a:buClr>
                <a:prstClr val="black"/>
              </a:buClr>
              <a:buSzPct val="100000"/>
              <a:buFont typeface="Arial"/>
              <a:buNone/>
              <a:tabLst/>
              <a:defRPr/>
            </a:pPr>
            <a:r>
              <a:rPr kumimoji="0" lang="fi-FI" sz="2000" b="0" i="0" u="none" strike="noStrike" kern="1200" cap="none" spc="0" normalizeH="0" baseline="0" noProof="0" dirty="0">
                <a:ln>
                  <a:noFill/>
                </a:ln>
                <a:solidFill>
                  <a:prstClr val="black"/>
                </a:solidFill>
                <a:effectLst/>
                <a:uLnTx/>
                <a:uFillTx/>
                <a:latin typeface="Arial" panose="020B0604020202020204"/>
                <a:ea typeface="+mn-ea"/>
              </a:rPr>
              <a:t>”On kyllä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ollu</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tapauksia että ihmiseen on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saanu</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yhteyden sillä lailla että on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laulanu</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että Isän ja Pojan ja Pyhän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Hengeen</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nimeen [laulaen]. Siinä se ihminen on vastannut että aamen, aamen, aamen [laulaen]. Se on aika merkillistä. Ja sillä on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tullu</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erittäin hyvä tunne,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ottanu</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käden.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Miekin</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muistan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ykskin</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ihminen otti kädestä kiinni kun tuli jotakin tuttua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hälle</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kun kaikki oli vierasta. Yhtäkkiä tuli jotakin tuttua”.</a:t>
            </a:r>
          </a:p>
          <a:p>
            <a:pPr marL="5400" indent="0">
              <a:buNone/>
            </a:pPr>
            <a:endParaRPr lang="fi-FI" dirty="0"/>
          </a:p>
        </p:txBody>
      </p:sp>
      <p:sp>
        <p:nvSpPr>
          <p:cNvPr id="4" name="Päivämäärän paikkamerkki 3">
            <a:extLst>
              <a:ext uri="{FF2B5EF4-FFF2-40B4-BE49-F238E27FC236}">
                <a16:creationId xmlns:a16="http://schemas.microsoft.com/office/drawing/2014/main" id="{178A14E4-94DE-C36D-AC10-97015EBECA4B}"/>
              </a:ext>
            </a:extLst>
          </p:cNvPr>
          <p:cNvSpPr>
            <a:spLocks noGrp="1"/>
          </p:cNvSpPr>
          <p:nvPr>
            <p:ph type="dt" sz="half" idx="2"/>
          </p:nvPr>
        </p:nvSpPr>
        <p:spPr/>
        <p:txBody>
          <a:bodyPr/>
          <a:lstStyle/>
          <a:p>
            <a:fld id="{FF403F1C-E4A3-49EE-BF84-8BD27B080B4B}" type="datetime1">
              <a:rPr lang="fi-FI" smtClean="0"/>
              <a:t>13.11.2025</a:t>
            </a:fld>
            <a:endParaRPr lang="fi-FI" dirty="0"/>
          </a:p>
        </p:txBody>
      </p:sp>
      <p:sp>
        <p:nvSpPr>
          <p:cNvPr id="5" name="Alatunnisteen paikkamerkki 4">
            <a:extLst>
              <a:ext uri="{FF2B5EF4-FFF2-40B4-BE49-F238E27FC236}">
                <a16:creationId xmlns:a16="http://schemas.microsoft.com/office/drawing/2014/main" id="{511487E7-75E6-64E2-FDDE-206AE6D2A55B}"/>
              </a:ext>
            </a:extLst>
          </p:cNvPr>
          <p:cNvSpPr>
            <a:spLocks noGrp="1"/>
          </p:cNvSpPr>
          <p:nvPr>
            <p:ph type="ftr" sz="quarter" idx="3"/>
          </p:nvPr>
        </p:nvSpPr>
        <p:spPr/>
        <p:txBody>
          <a:bodyPr/>
          <a:lstStyle/>
          <a:p>
            <a:r>
              <a:rPr lang="fi-FI"/>
              <a:t>jari.pirhonen@tuni.fi</a:t>
            </a:r>
            <a:endParaRPr lang="fi-FI" dirty="0"/>
          </a:p>
        </p:txBody>
      </p:sp>
      <p:sp>
        <p:nvSpPr>
          <p:cNvPr id="6" name="Dian numeron paikkamerkki 5">
            <a:extLst>
              <a:ext uri="{FF2B5EF4-FFF2-40B4-BE49-F238E27FC236}">
                <a16:creationId xmlns:a16="http://schemas.microsoft.com/office/drawing/2014/main" id="{CEF7DE35-8061-1D7C-2966-C213CA9C5F41}"/>
              </a:ext>
            </a:extLst>
          </p:cNvPr>
          <p:cNvSpPr>
            <a:spLocks noGrp="1"/>
          </p:cNvSpPr>
          <p:nvPr>
            <p:ph type="sldNum" sz="quarter" idx="4"/>
          </p:nvPr>
        </p:nvSpPr>
        <p:spPr/>
        <p:txBody>
          <a:bodyPr/>
          <a:lstStyle/>
          <a:p>
            <a:r>
              <a:rPr lang="fi-FI"/>
              <a:t>|  </a:t>
            </a:r>
            <a:fld id="{CDC8994D-33BE-6F4B-918B-78B2D731EB1C}" type="slidenum">
              <a:rPr lang="fi-FI" smtClean="0"/>
              <a:pPr/>
              <a:t>6</a:t>
            </a:fld>
            <a:endParaRPr lang="fi-FI" dirty="0"/>
          </a:p>
        </p:txBody>
      </p:sp>
    </p:spTree>
    <p:extLst>
      <p:ext uri="{BB962C8B-B14F-4D97-AF65-F5344CB8AC3E}">
        <p14:creationId xmlns:p14="http://schemas.microsoft.com/office/powerpoint/2010/main" val="59467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43C3A9-F42E-076B-E0F8-04B2F6ACA333}"/>
              </a:ext>
            </a:extLst>
          </p:cNvPr>
          <p:cNvSpPr>
            <a:spLocks noGrp="1"/>
          </p:cNvSpPr>
          <p:nvPr>
            <p:ph type="title"/>
          </p:nvPr>
        </p:nvSpPr>
        <p:spPr/>
        <p:txBody>
          <a:bodyPr/>
          <a:lstStyle/>
          <a:p>
            <a:r>
              <a:rPr lang="fi-FI" dirty="0"/>
              <a:t>Symbolit sanojen tilalla</a:t>
            </a:r>
          </a:p>
        </p:txBody>
      </p:sp>
      <p:sp>
        <p:nvSpPr>
          <p:cNvPr id="3" name="Sisällön paikkamerkki 2">
            <a:extLst>
              <a:ext uri="{FF2B5EF4-FFF2-40B4-BE49-F238E27FC236}">
                <a16:creationId xmlns:a16="http://schemas.microsoft.com/office/drawing/2014/main" id="{632E23F0-9890-6038-F6DB-912DC6DDFA8D}"/>
              </a:ext>
            </a:extLst>
          </p:cNvPr>
          <p:cNvSpPr>
            <a:spLocks noGrp="1"/>
          </p:cNvSpPr>
          <p:nvPr>
            <p:ph idx="1"/>
          </p:nvPr>
        </p:nvSpPr>
        <p:spPr/>
        <p:txBody>
          <a:bodyPr/>
          <a:lstStyle/>
          <a:p>
            <a:pPr marL="51792" marR="0" lvl="0" indent="0" algn="l" defTabSz="685800" rtl="0" eaLnBrk="1" fontAlgn="base" latinLnBrk="0" hangingPunct="1">
              <a:lnSpc>
                <a:spcPct val="80000"/>
              </a:lnSpc>
              <a:spcBef>
                <a:spcPct val="0"/>
              </a:spcBef>
              <a:spcAft>
                <a:spcPct val="50000"/>
              </a:spcAft>
              <a:buClr>
                <a:prstClr val="black"/>
              </a:buClr>
              <a:buSzPct val="100000"/>
              <a:buFont typeface="Arial"/>
              <a:buNone/>
              <a:tabLst/>
              <a:defRPr/>
            </a:pPr>
            <a:r>
              <a:rPr kumimoji="0" lang="fi-FI" sz="2000" b="0" i="0" u="none" strike="noStrike" kern="1200" cap="none" spc="0" normalizeH="0" baseline="0" noProof="0" dirty="0">
                <a:ln>
                  <a:noFill/>
                </a:ln>
                <a:solidFill>
                  <a:prstClr val="black"/>
                </a:solidFill>
                <a:effectLst/>
                <a:uLnTx/>
                <a:uFillTx/>
                <a:latin typeface="Arial" panose="020B0604020202020204"/>
                <a:ea typeface="+mn-ea"/>
              </a:rPr>
              <a:t>PAPPI: Siinä on harras tunnelma, et ihmiset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haluu</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siihen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semmoseen</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hartaaseen tunnelmaan, voidakseen kokea sen pyhän.</a:t>
            </a:r>
          </a:p>
          <a:p>
            <a:pPr marL="51792" marR="0" lvl="0" indent="0" algn="l" defTabSz="685800" rtl="0" eaLnBrk="1" fontAlgn="base" latinLnBrk="0" hangingPunct="1">
              <a:lnSpc>
                <a:spcPct val="80000"/>
              </a:lnSpc>
              <a:spcBef>
                <a:spcPct val="0"/>
              </a:spcBef>
              <a:spcAft>
                <a:spcPct val="50000"/>
              </a:spcAft>
              <a:buClr>
                <a:prstClr val="black"/>
              </a:buClr>
              <a:buSzPct val="100000"/>
              <a:buFont typeface="Arial"/>
              <a:buNone/>
              <a:tabLst/>
              <a:defRPr/>
            </a:pPr>
            <a:r>
              <a:rPr kumimoji="0" lang="fi-FI" sz="2000" b="0" i="0" u="none" strike="noStrike" kern="1200" cap="none" spc="0" normalizeH="0" baseline="0" noProof="0" dirty="0">
                <a:ln>
                  <a:noFill/>
                </a:ln>
                <a:solidFill>
                  <a:prstClr val="black"/>
                </a:solidFill>
                <a:effectLst/>
                <a:uLnTx/>
                <a:uFillTx/>
                <a:latin typeface="Arial" panose="020B0604020202020204"/>
                <a:ea typeface="+mn-ea"/>
              </a:rPr>
              <a:t>TUTKIJA: Eli he ymmärtävät että siinä on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tällanen</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erityinen hetki,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tällanen</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pyhä hetki taikka hengellinen hetki?</a:t>
            </a:r>
          </a:p>
          <a:p>
            <a:pPr marL="51792" marR="0" lvl="0" indent="0" algn="l" defTabSz="685800" rtl="0" eaLnBrk="1" fontAlgn="base" latinLnBrk="0" hangingPunct="1">
              <a:lnSpc>
                <a:spcPct val="80000"/>
              </a:lnSpc>
              <a:spcBef>
                <a:spcPct val="0"/>
              </a:spcBef>
              <a:spcAft>
                <a:spcPct val="50000"/>
              </a:spcAft>
              <a:buClr>
                <a:prstClr val="black"/>
              </a:buClr>
              <a:buSzPct val="100000"/>
              <a:buFont typeface="Arial"/>
              <a:buNone/>
              <a:tabLst/>
              <a:defRPr/>
            </a:pPr>
            <a:r>
              <a:rPr kumimoji="0" lang="fi-FI" sz="2000" b="0" i="0" u="none" strike="noStrike" kern="1200" cap="none" spc="0" normalizeH="0" baseline="0" noProof="0" dirty="0">
                <a:ln>
                  <a:noFill/>
                </a:ln>
                <a:solidFill>
                  <a:prstClr val="black"/>
                </a:solidFill>
                <a:effectLst/>
                <a:uLnTx/>
                <a:uFillTx/>
                <a:latin typeface="Arial" panose="020B0604020202020204"/>
                <a:ea typeface="+mn-ea"/>
              </a:rPr>
              <a:t>PAPPI: Kyllä. Mulla on vahvasti tämä kokemus. Et se että sytytetään kynttilä, vaikka se nyt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oiskin</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led-kynttilä, tai siinä pöydällä on ne kristilliset symbolit osoittamassa et nyt on menossa hartaushetki tai ehtoollishetki, symboleilla on merkitystä. Puhumattakaan sillä minun pukeutumisella, että kun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mie</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pistän alban päälle ennen ehtoollishetkeä, niin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sillon</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synnyttää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semmosen</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pyhän tunnun. </a:t>
            </a:r>
          </a:p>
          <a:p>
            <a:pPr marL="51792" marR="0" lvl="0" indent="0" algn="l" defTabSz="685800" rtl="0" eaLnBrk="1" fontAlgn="base" latinLnBrk="0" hangingPunct="1">
              <a:lnSpc>
                <a:spcPct val="80000"/>
              </a:lnSpc>
              <a:spcBef>
                <a:spcPct val="0"/>
              </a:spcBef>
              <a:spcAft>
                <a:spcPct val="50000"/>
              </a:spcAft>
              <a:buClr>
                <a:prstClr val="black"/>
              </a:buClr>
              <a:buSzPct val="100000"/>
              <a:buFont typeface="Arial"/>
              <a:buNone/>
              <a:tabLst/>
              <a:defRPr/>
            </a:pPr>
            <a:r>
              <a:rPr kumimoji="0" lang="fi-FI" sz="2000" b="0" i="0" u="none" strike="noStrike" kern="1200" cap="none" spc="0" normalizeH="0" baseline="0" noProof="0" dirty="0">
                <a:ln>
                  <a:noFill/>
                </a:ln>
                <a:solidFill>
                  <a:prstClr val="black"/>
                </a:solidFill>
                <a:effectLst/>
                <a:uLnTx/>
                <a:uFillTx/>
                <a:latin typeface="Arial" panose="020B0604020202020204"/>
                <a:ea typeface="+mn-ea"/>
              </a:rPr>
              <a:t>→ lisäksi tilanteen mukainen käyttäytyminen</a:t>
            </a:r>
          </a:p>
          <a:p>
            <a:pPr marL="5400" indent="0">
              <a:buNone/>
            </a:pPr>
            <a:endParaRPr lang="fi-FI" dirty="0"/>
          </a:p>
        </p:txBody>
      </p:sp>
      <p:sp>
        <p:nvSpPr>
          <p:cNvPr id="4" name="Päivämäärän paikkamerkki 3">
            <a:extLst>
              <a:ext uri="{FF2B5EF4-FFF2-40B4-BE49-F238E27FC236}">
                <a16:creationId xmlns:a16="http://schemas.microsoft.com/office/drawing/2014/main" id="{6AAA726D-3085-3F61-3001-5F628B5D77B6}"/>
              </a:ext>
            </a:extLst>
          </p:cNvPr>
          <p:cNvSpPr>
            <a:spLocks noGrp="1"/>
          </p:cNvSpPr>
          <p:nvPr>
            <p:ph type="dt" sz="half" idx="2"/>
          </p:nvPr>
        </p:nvSpPr>
        <p:spPr/>
        <p:txBody>
          <a:bodyPr/>
          <a:lstStyle/>
          <a:p>
            <a:fld id="{31F8A1A1-370F-422D-BF47-5BC6DF3F8E0B}" type="datetime1">
              <a:rPr lang="fi-FI" smtClean="0"/>
              <a:t>13.11.2025</a:t>
            </a:fld>
            <a:endParaRPr lang="fi-FI" dirty="0"/>
          </a:p>
        </p:txBody>
      </p:sp>
      <p:sp>
        <p:nvSpPr>
          <p:cNvPr id="5" name="Alatunnisteen paikkamerkki 4">
            <a:extLst>
              <a:ext uri="{FF2B5EF4-FFF2-40B4-BE49-F238E27FC236}">
                <a16:creationId xmlns:a16="http://schemas.microsoft.com/office/drawing/2014/main" id="{5C4F7972-12BC-5D70-859A-BDBBC0594AA1}"/>
              </a:ext>
            </a:extLst>
          </p:cNvPr>
          <p:cNvSpPr>
            <a:spLocks noGrp="1"/>
          </p:cNvSpPr>
          <p:nvPr>
            <p:ph type="ftr" sz="quarter" idx="3"/>
          </p:nvPr>
        </p:nvSpPr>
        <p:spPr/>
        <p:txBody>
          <a:bodyPr/>
          <a:lstStyle/>
          <a:p>
            <a:r>
              <a:rPr lang="fi-FI"/>
              <a:t>jari.pirhonen@tuni.fi</a:t>
            </a:r>
            <a:endParaRPr lang="fi-FI" dirty="0"/>
          </a:p>
        </p:txBody>
      </p:sp>
      <p:sp>
        <p:nvSpPr>
          <p:cNvPr id="6" name="Dian numeron paikkamerkki 5">
            <a:extLst>
              <a:ext uri="{FF2B5EF4-FFF2-40B4-BE49-F238E27FC236}">
                <a16:creationId xmlns:a16="http://schemas.microsoft.com/office/drawing/2014/main" id="{F080F82E-D008-C3D5-F497-A13AAFAD0D71}"/>
              </a:ext>
            </a:extLst>
          </p:cNvPr>
          <p:cNvSpPr>
            <a:spLocks noGrp="1"/>
          </p:cNvSpPr>
          <p:nvPr>
            <p:ph type="sldNum" sz="quarter" idx="4"/>
          </p:nvPr>
        </p:nvSpPr>
        <p:spPr/>
        <p:txBody>
          <a:bodyPr/>
          <a:lstStyle/>
          <a:p>
            <a:r>
              <a:rPr lang="fi-FI"/>
              <a:t>|  </a:t>
            </a:r>
            <a:fld id="{CDC8994D-33BE-6F4B-918B-78B2D731EB1C}" type="slidenum">
              <a:rPr lang="fi-FI" smtClean="0"/>
              <a:pPr/>
              <a:t>7</a:t>
            </a:fld>
            <a:endParaRPr lang="fi-FI" dirty="0"/>
          </a:p>
        </p:txBody>
      </p:sp>
    </p:spTree>
    <p:extLst>
      <p:ext uri="{BB962C8B-B14F-4D97-AF65-F5344CB8AC3E}">
        <p14:creationId xmlns:p14="http://schemas.microsoft.com/office/powerpoint/2010/main" val="122837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9810D5-CE54-AB90-087F-EEFAAAEF34F9}"/>
              </a:ext>
            </a:extLst>
          </p:cNvPr>
          <p:cNvSpPr>
            <a:spLocks noGrp="1"/>
          </p:cNvSpPr>
          <p:nvPr>
            <p:ph type="title"/>
          </p:nvPr>
        </p:nvSpPr>
        <p:spPr/>
        <p:txBody>
          <a:bodyPr/>
          <a:lstStyle/>
          <a:p>
            <a:r>
              <a:rPr lang="fi-FI" dirty="0"/>
              <a:t>Viestinnän suunta</a:t>
            </a:r>
          </a:p>
        </p:txBody>
      </p:sp>
      <p:sp>
        <p:nvSpPr>
          <p:cNvPr id="3" name="Sisällön paikkamerkki 2">
            <a:extLst>
              <a:ext uri="{FF2B5EF4-FFF2-40B4-BE49-F238E27FC236}">
                <a16:creationId xmlns:a16="http://schemas.microsoft.com/office/drawing/2014/main" id="{F843A6FB-C855-E459-ADFE-CAB033963BE4}"/>
              </a:ext>
            </a:extLst>
          </p:cNvPr>
          <p:cNvSpPr>
            <a:spLocks noGrp="1"/>
          </p:cNvSpPr>
          <p:nvPr>
            <p:ph idx="1"/>
          </p:nvPr>
        </p:nvSpPr>
        <p:spPr/>
        <p:txBody>
          <a:bodyPr/>
          <a:lstStyle/>
          <a:p>
            <a:pPr marL="51792" marR="0" lvl="0" indent="0" algn="l" defTabSz="685800" rtl="0" eaLnBrk="1" fontAlgn="base" latinLnBrk="0" hangingPunct="1">
              <a:lnSpc>
                <a:spcPct val="80000"/>
              </a:lnSpc>
              <a:spcBef>
                <a:spcPct val="0"/>
              </a:spcBef>
              <a:spcAft>
                <a:spcPct val="50000"/>
              </a:spcAft>
              <a:buClr>
                <a:prstClr val="black"/>
              </a:buClr>
              <a:buSzPct val="100000"/>
              <a:buFont typeface="Arial"/>
              <a:buNone/>
              <a:tabLst/>
              <a:defRPr/>
            </a:pPr>
            <a:r>
              <a:rPr kumimoji="0" lang="fi-FI" sz="2000" b="0" i="0" u="none" strike="noStrike" kern="1200" cap="none" spc="0" normalizeH="0" baseline="0" noProof="0" dirty="0">
                <a:ln>
                  <a:noFill/>
                </a:ln>
                <a:solidFill>
                  <a:prstClr val="black"/>
                </a:solidFill>
                <a:effectLst/>
                <a:uLnTx/>
                <a:uFillTx/>
                <a:latin typeface="Arial" panose="020B0604020202020204"/>
                <a:ea typeface="+mn-ea"/>
              </a:rPr>
              <a:t>Kaikki alkaa omista vaatimuksista luopumisesta ja avoimena olemisesta:</a:t>
            </a:r>
          </a:p>
          <a:p>
            <a:pPr marL="51792" marR="0" lvl="0" indent="0" algn="l" defTabSz="685800" rtl="0" eaLnBrk="1" fontAlgn="base" latinLnBrk="0" hangingPunct="1">
              <a:lnSpc>
                <a:spcPct val="80000"/>
              </a:lnSpc>
              <a:spcBef>
                <a:spcPct val="0"/>
              </a:spcBef>
              <a:spcAft>
                <a:spcPct val="50000"/>
              </a:spcAft>
              <a:buClr>
                <a:prstClr val="black"/>
              </a:buClr>
              <a:buSzPct val="100000"/>
              <a:buFont typeface="Arial"/>
              <a:buNone/>
              <a:tabLst/>
              <a:defRPr/>
            </a:pPr>
            <a:r>
              <a:rPr kumimoji="0" lang="fi-FI" sz="2000" b="0" i="0" u="none" strike="noStrike" kern="1200" cap="none" spc="0" normalizeH="0" baseline="0" noProof="0" dirty="0">
                <a:ln>
                  <a:noFill/>
                </a:ln>
                <a:solidFill>
                  <a:prstClr val="black"/>
                </a:solidFill>
                <a:effectLst/>
                <a:uLnTx/>
                <a:uFillTx/>
                <a:latin typeface="Arial" panose="020B0604020202020204"/>
                <a:ea typeface="+mn-ea"/>
              </a:rPr>
              <a:t>”Siihen on asetuttava kuuntelemaan ja opettelemaan ja oppimaan kustakin ihmisestä erikseen.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Sulla</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voi olla päässä metodeja ja toimintatapoja ja ne on hyvä ollakin, aika laajakin skaala erilaisia terapia- ynnä muita muotoja. Mutta sitten kun jokainen ihminen on erilainen ja hänen historiansa on ainutlaatuinen ja ainutkertainen, se on aina pysähdyttävä siihen mitä tällä ihmisellä on jäljellä. Miten hän saa kokea yhteyttä. Ei niinkään että miten </a:t>
            </a:r>
            <a:r>
              <a:rPr kumimoji="0" lang="fi-FI" sz="2000" b="0" i="0" u="none" strike="noStrike" kern="1200" cap="none" spc="0" normalizeH="0" baseline="0" noProof="0" dirty="0" err="1">
                <a:ln>
                  <a:noFill/>
                </a:ln>
                <a:solidFill>
                  <a:prstClr val="black"/>
                </a:solidFill>
                <a:effectLst/>
                <a:uLnTx/>
                <a:uFillTx/>
                <a:latin typeface="Arial" panose="020B0604020202020204"/>
                <a:ea typeface="+mn-ea"/>
              </a:rPr>
              <a:t>mie</a:t>
            </a:r>
            <a:r>
              <a:rPr kumimoji="0" lang="fi-FI" sz="2000" b="0" i="0" u="none" strike="noStrike" kern="1200" cap="none" spc="0" normalizeH="0" baseline="0" noProof="0" dirty="0">
                <a:ln>
                  <a:noFill/>
                </a:ln>
                <a:solidFill>
                  <a:prstClr val="black"/>
                </a:solidFill>
                <a:effectLst/>
                <a:uLnTx/>
                <a:uFillTx/>
                <a:latin typeface="Arial" panose="020B0604020202020204"/>
                <a:ea typeface="+mn-ea"/>
              </a:rPr>
              <a:t> saan yhteyden häneen vaan miten hän saa kokea yhteyttä itseen tai toisiin ihmisiin, Jumalaan”.</a:t>
            </a:r>
          </a:p>
          <a:p>
            <a:pPr marL="5400" indent="0">
              <a:buNone/>
            </a:pPr>
            <a:endParaRPr lang="fi-FI" dirty="0"/>
          </a:p>
        </p:txBody>
      </p:sp>
      <p:sp>
        <p:nvSpPr>
          <p:cNvPr id="4" name="Päivämäärän paikkamerkki 3">
            <a:extLst>
              <a:ext uri="{FF2B5EF4-FFF2-40B4-BE49-F238E27FC236}">
                <a16:creationId xmlns:a16="http://schemas.microsoft.com/office/drawing/2014/main" id="{0222E837-1CB5-FA80-6469-D9E816C31AB6}"/>
              </a:ext>
            </a:extLst>
          </p:cNvPr>
          <p:cNvSpPr>
            <a:spLocks noGrp="1"/>
          </p:cNvSpPr>
          <p:nvPr>
            <p:ph type="dt" sz="half" idx="2"/>
          </p:nvPr>
        </p:nvSpPr>
        <p:spPr/>
        <p:txBody>
          <a:bodyPr/>
          <a:lstStyle/>
          <a:p>
            <a:fld id="{E019BDA8-078A-4FDE-82DA-9E7E705D78A8}" type="datetime1">
              <a:rPr lang="fi-FI" smtClean="0"/>
              <a:t>13.11.2025</a:t>
            </a:fld>
            <a:endParaRPr lang="fi-FI" dirty="0"/>
          </a:p>
        </p:txBody>
      </p:sp>
      <p:sp>
        <p:nvSpPr>
          <p:cNvPr id="5" name="Alatunnisteen paikkamerkki 4">
            <a:extLst>
              <a:ext uri="{FF2B5EF4-FFF2-40B4-BE49-F238E27FC236}">
                <a16:creationId xmlns:a16="http://schemas.microsoft.com/office/drawing/2014/main" id="{7241F6FC-6BD1-58D1-3987-FB666354BF02}"/>
              </a:ext>
            </a:extLst>
          </p:cNvPr>
          <p:cNvSpPr>
            <a:spLocks noGrp="1"/>
          </p:cNvSpPr>
          <p:nvPr>
            <p:ph type="ftr" sz="quarter" idx="3"/>
          </p:nvPr>
        </p:nvSpPr>
        <p:spPr/>
        <p:txBody>
          <a:bodyPr/>
          <a:lstStyle/>
          <a:p>
            <a:r>
              <a:rPr lang="fi-FI"/>
              <a:t>jari.pirhonen@tuni.fi</a:t>
            </a:r>
            <a:endParaRPr lang="fi-FI" dirty="0"/>
          </a:p>
        </p:txBody>
      </p:sp>
      <p:sp>
        <p:nvSpPr>
          <p:cNvPr id="6" name="Dian numeron paikkamerkki 5">
            <a:extLst>
              <a:ext uri="{FF2B5EF4-FFF2-40B4-BE49-F238E27FC236}">
                <a16:creationId xmlns:a16="http://schemas.microsoft.com/office/drawing/2014/main" id="{691E1B7B-8F98-D98A-4CE6-5CEBCA0BDD1C}"/>
              </a:ext>
            </a:extLst>
          </p:cNvPr>
          <p:cNvSpPr>
            <a:spLocks noGrp="1"/>
          </p:cNvSpPr>
          <p:nvPr>
            <p:ph type="sldNum" sz="quarter" idx="4"/>
          </p:nvPr>
        </p:nvSpPr>
        <p:spPr/>
        <p:txBody>
          <a:bodyPr/>
          <a:lstStyle/>
          <a:p>
            <a:r>
              <a:rPr lang="fi-FI"/>
              <a:t>|  </a:t>
            </a:r>
            <a:fld id="{CDC8994D-33BE-6F4B-918B-78B2D731EB1C}" type="slidenum">
              <a:rPr lang="fi-FI" smtClean="0"/>
              <a:pPr/>
              <a:t>8</a:t>
            </a:fld>
            <a:endParaRPr lang="fi-FI" dirty="0"/>
          </a:p>
        </p:txBody>
      </p:sp>
    </p:spTree>
    <p:extLst>
      <p:ext uri="{BB962C8B-B14F-4D97-AF65-F5344CB8AC3E}">
        <p14:creationId xmlns:p14="http://schemas.microsoft.com/office/powerpoint/2010/main" val="372310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27F131-299F-7078-8052-0FDD96D6226F}"/>
              </a:ext>
            </a:extLst>
          </p:cNvPr>
          <p:cNvSpPr>
            <a:spLocks noGrp="1"/>
          </p:cNvSpPr>
          <p:nvPr>
            <p:ph type="title"/>
          </p:nvPr>
        </p:nvSpPr>
        <p:spPr/>
        <p:txBody>
          <a:bodyPr/>
          <a:lstStyle/>
          <a:p>
            <a:r>
              <a:rPr lang="fi-FI" dirty="0"/>
              <a:t>Kehollisuuteen liittyen läsnäolon taito</a:t>
            </a:r>
          </a:p>
        </p:txBody>
      </p:sp>
      <p:sp>
        <p:nvSpPr>
          <p:cNvPr id="3" name="Sisällön paikkamerkki 2">
            <a:extLst>
              <a:ext uri="{FF2B5EF4-FFF2-40B4-BE49-F238E27FC236}">
                <a16:creationId xmlns:a16="http://schemas.microsoft.com/office/drawing/2014/main" id="{F9104C9E-7E04-F8AF-5DD5-911CD2AB0C33}"/>
              </a:ext>
            </a:extLst>
          </p:cNvPr>
          <p:cNvSpPr>
            <a:spLocks noGrp="1"/>
          </p:cNvSpPr>
          <p:nvPr>
            <p:ph idx="1"/>
          </p:nvPr>
        </p:nvSpPr>
        <p:spPr>
          <a:xfrm>
            <a:off x="525600" y="2467897"/>
            <a:ext cx="8208000" cy="3590738"/>
          </a:xfrm>
        </p:spPr>
        <p:txBody>
          <a:bodyPr/>
          <a:lstStyle/>
          <a:p>
            <a:pPr marL="51792" marR="0" lvl="0" indent="0" algn="l" defTabSz="685800" rtl="0" eaLnBrk="1" fontAlgn="base" latinLnBrk="0" hangingPunct="1">
              <a:lnSpc>
                <a:spcPct val="80000"/>
              </a:lnSpc>
              <a:spcBef>
                <a:spcPct val="0"/>
              </a:spcBef>
              <a:spcAft>
                <a:spcPct val="50000"/>
              </a:spcAft>
              <a:buClr>
                <a:prstClr val="black"/>
              </a:buClr>
              <a:buSzPct val="100000"/>
              <a:buFont typeface="Arial"/>
              <a:buNone/>
              <a:tabLst/>
              <a:defRPr/>
            </a:pPr>
            <a:r>
              <a:rPr kumimoji="0" lang="fi-FI" sz="2400" b="0" i="0" u="none" strike="noStrike" kern="1200" cap="none" spc="0" normalizeH="0" baseline="0" noProof="0" dirty="0">
                <a:ln>
                  <a:noFill/>
                </a:ln>
                <a:solidFill>
                  <a:prstClr val="black"/>
                </a:solidFill>
                <a:effectLst/>
                <a:uLnTx/>
                <a:uFillTx/>
                <a:latin typeface="Arial" panose="020B0604020202020204"/>
                <a:ea typeface="+mn-ea"/>
              </a:rPr>
              <a:t>”Ja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sie</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jos kohtaat toisen lämpimästi, ruumiillisesti kosketat antavasti, puhuttelet kauniisti, se tuntuu hyvältä. Tulee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semmonen</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lempeä ääni jos sinun kosketuksesi on kunnioittava, antava, ei-tungetteleva, samoin äänesi… …Siellä saatto olla että kolme laulua vielä muisti vaikka oli siirretty jo kotoa pois. Siellä hoivatalossakin jäi vain yksi, se jäi se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tuu</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a:t>
            </a:r>
            <a:r>
              <a:rPr kumimoji="0" lang="fi-FI" sz="2400" b="0" i="0" u="none" strike="noStrike" kern="1200" cap="none" spc="0" normalizeH="0" baseline="0" noProof="0" dirty="0" err="1">
                <a:ln>
                  <a:noFill/>
                </a:ln>
                <a:solidFill>
                  <a:prstClr val="black"/>
                </a:solidFill>
                <a:effectLst/>
                <a:uLnTx/>
                <a:uFillTx/>
                <a:latin typeface="Arial" panose="020B0604020202020204"/>
                <a:ea typeface="+mn-ea"/>
              </a:rPr>
              <a:t>tuu</a:t>
            </a:r>
            <a:r>
              <a:rPr kumimoji="0" lang="fi-FI" sz="2400" b="0" i="0" u="none" strike="noStrike" kern="1200" cap="none" spc="0" normalizeH="0" baseline="0" noProof="0" dirty="0">
                <a:ln>
                  <a:noFill/>
                </a:ln>
                <a:solidFill>
                  <a:prstClr val="black"/>
                </a:solidFill>
                <a:effectLst/>
                <a:uLnTx/>
                <a:uFillTx/>
                <a:latin typeface="Arial" panose="020B0604020202020204"/>
                <a:ea typeface="+mn-ea"/>
              </a:rPr>
              <a:t> tupakkirulla saatto jäädä, mitä äiti oli laulanut. Ja siinä se on, silloin se hengellisyys oli sitä sen hyräilyä ja sitä äidin muistelua ja äidin otteita, silittämistä päästä ja lempeää kosketusta”.</a:t>
            </a:r>
          </a:p>
          <a:p>
            <a:pPr marL="5400" indent="0">
              <a:buNone/>
            </a:pPr>
            <a:endParaRPr lang="fi-FI" dirty="0"/>
          </a:p>
        </p:txBody>
      </p:sp>
      <p:sp>
        <p:nvSpPr>
          <p:cNvPr id="4" name="Päivämäärän paikkamerkki 3">
            <a:extLst>
              <a:ext uri="{FF2B5EF4-FFF2-40B4-BE49-F238E27FC236}">
                <a16:creationId xmlns:a16="http://schemas.microsoft.com/office/drawing/2014/main" id="{77149E2E-53ED-C4BF-5873-65E7600E840E}"/>
              </a:ext>
            </a:extLst>
          </p:cNvPr>
          <p:cNvSpPr>
            <a:spLocks noGrp="1"/>
          </p:cNvSpPr>
          <p:nvPr>
            <p:ph type="dt" sz="half" idx="2"/>
          </p:nvPr>
        </p:nvSpPr>
        <p:spPr/>
        <p:txBody>
          <a:bodyPr/>
          <a:lstStyle/>
          <a:p>
            <a:fld id="{98C224BE-7BB3-47EF-B33B-E2A22C1FCFB7}" type="datetime1">
              <a:rPr lang="fi-FI" smtClean="0"/>
              <a:t>13.11.2025</a:t>
            </a:fld>
            <a:endParaRPr lang="fi-FI" dirty="0"/>
          </a:p>
        </p:txBody>
      </p:sp>
      <p:sp>
        <p:nvSpPr>
          <p:cNvPr id="5" name="Alatunnisteen paikkamerkki 4">
            <a:extLst>
              <a:ext uri="{FF2B5EF4-FFF2-40B4-BE49-F238E27FC236}">
                <a16:creationId xmlns:a16="http://schemas.microsoft.com/office/drawing/2014/main" id="{306BAAA8-9585-9BDD-83A1-548530058866}"/>
              </a:ext>
            </a:extLst>
          </p:cNvPr>
          <p:cNvSpPr>
            <a:spLocks noGrp="1"/>
          </p:cNvSpPr>
          <p:nvPr>
            <p:ph type="ftr" sz="quarter" idx="3"/>
          </p:nvPr>
        </p:nvSpPr>
        <p:spPr/>
        <p:txBody>
          <a:bodyPr/>
          <a:lstStyle/>
          <a:p>
            <a:r>
              <a:rPr lang="fi-FI"/>
              <a:t>jari.pirhonen@tuni.fi</a:t>
            </a:r>
            <a:endParaRPr lang="fi-FI" dirty="0"/>
          </a:p>
        </p:txBody>
      </p:sp>
      <p:sp>
        <p:nvSpPr>
          <p:cNvPr id="6" name="Dian numeron paikkamerkki 5">
            <a:extLst>
              <a:ext uri="{FF2B5EF4-FFF2-40B4-BE49-F238E27FC236}">
                <a16:creationId xmlns:a16="http://schemas.microsoft.com/office/drawing/2014/main" id="{DCEE2594-AE56-5CE5-686F-F0D987985CD5}"/>
              </a:ext>
            </a:extLst>
          </p:cNvPr>
          <p:cNvSpPr>
            <a:spLocks noGrp="1"/>
          </p:cNvSpPr>
          <p:nvPr>
            <p:ph type="sldNum" sz="quarter" idx="4"/>
          </p:nvPr>
        </p:nvSpPr>
        <p:spPr/>
        <p:txBody>
          <a:bodyPr/>
          <a:lstStyle/>
          <a:p>
            <a:r>
              <a:rPr lang="fi-FI"/>
              <a:t>|  </a:t>
            </a:r>
            <a:fld id="{CDC8994D-33BE-6F4B-918B-78B2D731EB1C}" type="slidenum">
              <a:rPr lang="fi-FI" smtClean="0"/>
              <a:pPr/>
              <a:t>9</a:t>
            </a:fld>
            <a:endParaRPr lang="fi-FI" dirty="0"/>
          </a:p>
        </p:txBody>
      </p:sp>
    </p:spTree>
    <p:extLst>
      <p:ext uri="{BB962C8B-B14F-4D97-AF65-F5344CB8AC3E}">
        <p14:creationId xmlns:p14="http://schemas.microsoft.com/office/powerpoint/2010/main" val="269084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UNI Theme">
  <a:themeElements>
    <a:clrScheme name="TUNI-teema-pp">
      <a:dk1>
        <a:srgbClr val="000000"/>
      </a:dk1>
      <a:lt1>
        <a:srgbClr val="FFFFFF"/>
      </a:lt1>
      <a:dk2>
        <a:srgbClr val="4E008E"/>
      </a:dk2>
      <a:lt2>
        <a:srgbClr val="FFFFFF"/>
      </a:lt2>
      <a:accent1>
        <a:srgbClr val="4E008E"/>
      </a:accent1>
      <a:accent2>
        <a:srgbClr val="38B399"/>
      </a:accent2>
      <a:accent3>
        <a:srgbClr val="FFE349"/>
      </a:accent3>
      <a:accent4>
        <a:srgbClr val="CF286F"/>
      </a:accent4>
      <a:accent5>
        <a:srgbClr val="000000"/>
      </a:accent5>
      <a:accent6>
        <a:srgbClr val="79C0EB"/>
      </a:accent6>
      <a:hlink>
        <a:srgbClr val="0041BE"/>
      </a:hlink>
      <a:folHlink>
        <a:srgbClr val="CF28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NI 4_3 pohja FI.pptx" id="{06124787-C716-4056-BB31-EBBD7021C0D0}" vid="{03EB66E8-20D8-4F86-9B84-A504A1EBC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dc41d9b-b010-4340-bce3-e554a9fc2bef}" enabled="1" method="Privileged" siteId="{fa6944af-cc7c-4cd8-9154-c01132798910}" removed="0"/>
</clbl:labelList>
</file>

<file path=docProps/app.xml><?xml version="1.0" encoding="utf-8"?>
<Properties xmlns="http://schemas.openxmlformats.org/officeDocument/2006/extended-properties" xmlns:vt="http://schemas.openxmlformats.org/officeDocument/2006/docPropsVTypes">
  <Template>TUNI 4_3 pohja FI</Template>
  <TotalTime>4</TotalTime>
  <Words>1680</Words>
  <Application>Microsoft Office PowerPoint</Application>
  <PresentationFormat>On-screen Show (4:3)</PresentationFormat>
  <Paragraphs>129</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TUNI Theme</vt:lpstr>
      <vt:lpstr>Kohtaamisia hoivakodeissa</vt:lpstr>
      <vt:lpstr>Tutkimuksen taustaa</vt:lpstr>
      <vt:lpstr>Oma tausta</vt:lpstr>
      <vt:lpstr>Havainnoi</vt:lpstr>
      <vt:lpstr>Vahvat tunneilmaisut</vt:lpstr>
      <vt:lpstr>Vaikeasti muistisairaskin voi yrittää osallistua</vt:lpstr>
      <vt:lpstr>Symbolit sanojen tilalla</vt:lpstr>
      <vt:lpstr>Viestinnän suunta</vt:lpstr>
      <vt:lpstr>Kehollisuuteen liittyen läsnäolon taito</vt:lpstr>
      <vt:lpstr>Tilanteisuus</vt:lpstr>
      <vt:lpstr>Past-oral care eli sanojen tuolla puolen</vt:lpstr>
      <vt:lpstr>Sukupolvitaju</vt:lpstr>
      <vt:lpstr>Kohtaamisen tavoite vaikeasti muistisairaan kohdalla</vt:lpstr>
      <vt:lpstr>Ja muista:</vt:lpstr>
      <vt:lpstr>Kohtaamista tukevia käytänteitä hoivakodissa</vt:lpstr>
      <vt:lpstr>Kotitehtävä</vt:lpstr>
      <vt:lpstr>Kirjallisuutta</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Jari Pirhonen (TAU)</dc:creator>
  <cp:lastModifiedBy>Rossi, Jaana</cp:lastModifiedBy>
  <cp:revision>5</cp:revision>
  <dcterms:created xsi:type="dcterms:W3CDTF">2020-12-01T13:55:20Z</dcterms:created>
  <dcterms:modified xsi:type="dcterms:W3CDTF">2025-11-13T07:54:53Z</dcterms:modified>
</cp:coreProperties>
</file>